
<file path=[Content_Types].xml><?xml version="1.0" encoding="utf-8"?>
<Types xmlns="http://schemas.openxmlformats.org/package/2006/content-types">
  <Override PartName="/ppt/slides/slide14.xml" ContentType="application/vnd.openxmlformats-officedocument.presentationml.slide+xml"/>
  <Override PartName="/ppt/slideMasters/slideMaster2.xml" ContentType="application/vnd.openxmlformats-officedocument.presentationml.slideMaster+xml"/>
  <Override PartName="/ppt/notesSlides/notesSlide16.xml" ContentType="application/vnd.openxmlformats-officedocument.presentationml.notesSlide+xml"/>
  <Default Extension="xml" ContentType="application/xml"/>
  <Override PartName="/ppt/tableStyles.xml" ContentType="application/vnd.openxmlformats-officedocument.presentationml.tableStyles+xml"/>
  <Override PartName="/ppt/notesSlides/notesSlide1.xml" ContentType="application/vnd.openxmlformats-officedocument.presentationml.notesSlide+xml"/>
  <Override PartName="/ppt/slides/slide28.xml" ContentType="application/vnd.openxmlformats-officedocument.presentationml.slide+xml"/>
  <Override PartName="/ppt/slides/slide21.xml" ContentType="application/vnd.openxmlformats-officedocument.presentationml.slide+xml"/>
  <Override PartName="/ppt/notesSlides/notesSlide23.xml" ContentType="application/vnd.openxmlformats-officedocument.presentationml.notesSlide+xml"/>
  <Override PartName="/ppt/slides/slide5.xml" ContentType="application/vnd.openxmlformats-officedocument.presentationml.slide+xml"/>
  <Override PartName="/ppt/notesSlides/notesSlide9.xml" ContentType="application/vnd.openxmlformats-officedocument.presentationml.notesSlide+xml"/>
  <Override PartName="/ppt/slideLayouts/slideLayout5.xml" ContentType="application/vnd.openxmlformats-officedocument.presentationml.slideLayout+xml"/>
  <Override PartName="/ppt/slides/slide30.xml" ContentType="application/vnd.openxmlformats-officedocument.presentationml.slide+xml"/>
  <Override PartName="/ppt/slides/slide13.xml" ContentType="application/vnd.openxmlformats-officedocument.presentationml.slide+xml"/>
  <Override PartName="/ppt/slideMasters/slideMaster1.xml" ContentType="application/vnd.openxmlformats-officedocument.presentationml.slideMaster+xml"/>
  <Override PartName="/ppt/notesSlides/notesSlide15.xml" ContentType="application/vnd.openxmlformats-officedocument.presentationml.notesSlide+xml"/>
  <Override PartName="/docProps/core.xml" ContentType="application/vnd.openxmlformats-package.core-properties+xml"/>
  <Override PartName="/ppt/notesSlides/notesSlide7.xml" ContentType="application/vnd.openxmlformats-officedocument.presentationml.notesSlide+xml"/>
  <Override PartName="/ppt/notesSlides/notesSlide30.xml" ContentType="application/vnd.openxmlformats-officedocument.presentationml.notesSlide+xml"/>
  <Override PartName="/ppt/slides/slide27.xml" ContentType="application/vnd.openxmlformats-officedocument.presentationml.slide+xml"/>
  <Override PartName="/ppt/notesSlides/notesSlide29.xml" ContentType="application/vnd.openxmlformats-officedocument.presentationml.notesSlide+xml"/>
  <Override PartName="/ppt/slides/slide20.xml" ContentType="application/vnd.openxmlformats-officedocument.presentationml.slide+xml"/>
  <Override PartName="/ppt/notesSlides/notesSlide22.xml" ContentType="application/vnd.openxmlformats-officedocument.presentationml.notesSlide+xml"/>
  <Override PartName="/ppt/slides/slide4.xml" ContentType="application/vnd.openxmlformats-officedocument.presentationml.slide+xml"/>
  <Override PartName="/ppt/slides/slide19.xml" ContentType="application/vnd.openxmlformats-officedocument.presentationml.slide+xml"/>
  <Override PartName="/ppt/notesSlides/notesSlide8.xml" ContentType="application/vnd.openxmlformats-officedocument.presentationml.notesSlide+xml"/>
  <Default Extension="png" ContentType="image/png"/>
  <Override PartName="/ppt/slideLayouts/slideLayout4.xml" ContentType="application/vnd.openxmlformats-officedocument.presentationml.slideLayout+xml"/>
  <Override PartName="/ppt/slides/slide12.xml" ContentType="application/vnd.openxmlformats-officedocument.presentationml.slide+xml"/>
  <Override PartName="/ppt/notesSlides/notesSlide14.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slides/slide26.xml" ContentType="application/vnd.openxmlformats-officedocument.presentationml.slide+xml"/>
  <Override PartName="/ppt/notesSlides/notesSlide28.xml" ContentType="application/vnd.openxmlformats-officedocument.presentationml.notesSlide+xml"/>
  <Override PartName="/ppt/notesSlides/notesSlide21.xml" ContentType="application/vnd.openxmlformats-officedocument.presentationml.notesSlide+xml"/>
  <Override PartName="/ppt/slides/slide3.xml" ContentType="application/vnd.openxmlformats-officedocument.presentationml.slide+xml"/>
  <Override PartName="/ppt/slides/slide18.xml" ContentType="application/vnd.openxmlformats-officedocument.presentationml.slide+xml"/>
  <Override PartName="/ppt/slideLayouts/slideLayout3.xml" ContentType="application/vnd.openxmlformats-officedocument.presentationml.slideLayout+xml"/>
  <Override PartName="/ppt/slides/slide11.xml" ContentType="application/vnd.openxmlformats-officedocument.presentationml.slide+xml"/>
  <Override PartName="/ppt/notesSlides/notesSlide13.xml" ContentType="application/vnd.openxmlformats-officedocument.presentationml.notesSlide+xml"/>
  <Override PartName="/ppt/notesSlides/notesSlide5.xml" ContentType="application/vnd.openxmlformats-officedocument.presentationml.notesSlide+xml"/>
  <Override PartName="/ppt/theme/theme4.xml" ContentType="application/vnd.openxmlformats-officedocument.theme+xml"/>
  <Override PartName="/ppt/slideLayouts/slideLayout13.xml" ContentType="application/vnd.openxmlformats-officedocument.presentationml.slideLayout+xml"/>
  <Override PartName="/ppt/slides/slide25.xml" ContentType="application/vnd.openxmlformats-officedocument.presentationml.slide+xml"/>
  <Override PartName="/ppt/notesSlides/notesSlide27.xml" ContentType="application/vnd.openxmlformats-officedocument.presentationml.notesSlide+xml"/>
  <Override PartName="/ppt/slides/slide9.xml" ContentType="application/vnd.openxmlformats-officedocument.presentationml.slide+xml"/>
  <Override PartName="/ppt/slideLayouts/slideLayout9.xml" ContentType="application/vnd.openxmlformats-officedocument.presentationml.slideLayout+xml"/>
  <Override PartName="/ppt/notesSlides/notesSlide20.xml" ContentType="application/vnd.openxmlformats-officedocument.presentationml.notesSlide+xml"/>
  <Override PartName="/ppt/slides/slide2.xml" ContentType="application/vnd.openxmlformats-officedocument.presentationml.slide+xml"/>
  <Override PartName="/ppt/slideLayouts/slideLayout2.xml" ContentType="application/vnd.openxmlformats-officedocument.presentationml.slideLayout+xml"/>
  <Override PartName="/ppt/slides/slide17.xml" ContentType="application/vnd.openxmlformats-officedocument.presentationml.slide+xml"/>
  <Override PartName="/ppt/notesSlides/notesSlide19.xml" ContentType="application/vnd.openxmlformats-officedocument.presentationml.notesSlide+xml"/>
  <Override PartName="/ppt/slides/slide10.xml" ContentType="application/vnd.openxmlformats-officedocument.presentationml.slide+xml"/>
  <Override PartName="/ppt/notesSlides/notesSlide12.xml" ContentType="application/vnd.openxmlformats-officedocument.presentationml.notesSlide+xml"/>
  <Override PartName="/docProps/app.xml" ContentType="application/vnd.openxmlformats-officedocument.extended-properties+xml"/>
  <Override PartName="/ppt/notesSlides/notesSlide4.xml" ContentType="application/vnd.openxmlformats-officedocument.presentationml.notesSlide+xml"/>
  <Override PartName="/ppt/theme/theme3.xml" ContentType="application/vnd.openxmlformats-officedocument.theme+xml"/>
  <Override PartName="/ppt/slideLayouts/slideLayout12.xml" ContentType="application/vnd.openxmlformats-officedocument.presentationml.slideLayout+xml"/>
  <Override PartName="/ppt/slides/slide24.xml" ContentType="application/vnd.openxmlformats-officedocument.presentationml.slide+xml"/>
  <Override PartName="/ppt/notesSlides/notesSlide26.xml" ContentType="application/vnd.openxmlformats-officedocument.presentationml.notesSlide+xml"/>
  <Override PartName="/ppt/notesSlides/notesSlide10.xml" ContentType="application/vnd.openxmlformats-officedocument.presentationml.notesSlide+xml"/>
  <Override PartName="/ppt/slides/slide8.xml" ContentType="application/vnd.openxmlformats-officedocument.presentationml.slide+xml"/>
  <Override PartName="/ppt/slideLayouts/slideLayout8.xml" ContentType="application/vnd.openxmlformats-officedocument.presentationml.slideLayout+xml"/>
  <Override PartName="/ppt/slides/slide1.xml" ContentType="application/vnd.openxmlformats-officedocument.presentationml.slide+xml"/>
  <Override PartName="/ppt/slideLayouts/slideLayout1.xml" ContentType="application/vnd.openxmlformats-officedocument.presentationml.slideLayout+xml"/>
  <Override PartName="/ppt/slides/slide16.xml" ContentType="application/vnd.openxmlformats-officedocument.presentationml.slide+xml"/>
  <Override PartName="/ppt/notesSlides/notesSlide18.xml" ContentType="application/vnd.openxmlformats-officedocument.presentationml.notesSlide+xml"/>
  <Override PartName="/ppt/viewProps.xml" ContentType="application/vnd.openxmlformats-officedocument.presentationml.viewProps+xml"/>
  <Override PartName="/ppt/notesSlides/notesSlide11.xml" ContentType="application/vnd.openxmlformats-officedocument.presentationml.notesSlide+xml"/>
  <Override PartName="/ppt/notesSlides/notesSlide3.xml" ContentType="application/vnd.openxmlformats-officedocument.presentationml.notesSlide+xml"/>
  <Override PartName="/ppt/theme/theme2.xml" ContentType="application/vnd.openxmlformats-officedocument.theme+xml"/>
  <Override PartName="/ppt/slideLayouts/slideLayout11.xml" ContentType="application/vnd.openxmlformats-officedocument.presentationml.slideLayout+xml"/>
  <Override PartName="/ppt/slides/slide23.xml" ContentType="application/vnd.openxmlformats-officedocument.presentationml.slide+xml"/>
  <Override PartName="/ppt/notesSlides/notesSlide25.xml" ContentType="application/vnd.openxmlformats-officedocument.presentationml.notesSlide+xml"/>
  <Override PartName="/ppt/slides/slide7.xml" ContentType="application/vnd.openxmlformats-officedocument.presentationml.slide+xml"/>
  <Override PartName="/ppt/slideLayouts/slideLayout7.xml" ContentType="application/vnd.openxmlformats-officedocument.presentationml.slideLayout+xml"/>
  <Override PartName="/ppt/notesMasters/notesMaster1.xml" ContentType="application/vnd.openxmlformats-officedocument.presentationml.notesMaster+xml"/>
  <Override PartName="/ppt/slides/slide15.xml" ContentType="application/vnd.openxmlformats-officedocument.presentationml.slide+xml"/>
  <Override PartName="/ppt/slideMasters/slideMaster3.xml" ContentType="application/vnd.openxmlformats-officedocument.presentationml.slideMaster+xml"/>
  <Override PartName="/ppt/notesSlides/notesSlide17.xml" ContentType="application/vnd.openxmlformats-officedocument.presentationml.notesSlide+xml"/>
  <Override PartName="/ppt/notesSlides/notesSlide2.xml" ContentType="application/vnd.openxmlformats-officedocument.presentationml.notesSlide+xml"/>
  <Override PartName="/ppt/slides/slide29.xml" ContentType="application/vnd.openxmlformats-officedocument.presentationml.slide+xml"/>
  <Override PartName="/ppt/theme/theme1.xml" ContentType="application/vnd.openxmlformats-officedocument.theme+xml"/>
  <Override PartName="/ppt/slides/slide22.xml" ContentType="application/vnd.openxmlformats-officedocument.presentationml.slide+xml"/>
  <Override PartName="/ppt/presentation.xml" ContentType="application/vnd.openxmlformats-officedocument.presentationml.presentation.main+xml"/>
  <Override PartName="/ppt/notesSlides/notesSlide24.xml" ContentType="application/vnd.openxmlformats-officedocument.presentationml.notesSlide+xml"/>
  <Override PartName="/ppt/slides/slide6.xml" ContentType="application/vnd.openxmlformats-officedocument.presentationml.slide+xml"/>
  <Override PartName="/ppt/slideLayouts/slideLayout10.xml" ContentType="application/vnd.openxmlformats-officedocument.presentationml.slideLayout+xml"/>
  <Override PartName="/ppt/slideLayouts/slideLayout6.xml" ContentType="application/vnd.openxmlformats-officedocument.presentationml.slideLayout+xml"/>
  <Default Extension="bin" ContentType="application/vnd.openxmlformats-officedocument.presentationml.printerSettings"/>
  <Default Extension="rels" ContentType="application/vnd.openxmlformats-package.relationshi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trictFirstAndLastChars="0" saveSubsetFonts="1" autoCompressPictures="0">
  <p:sldMasterIdLst>
    <p:sldMasterId id="2147483648" r:id="rId1"/>
    <p:sldMasterId id="2147483660" r:id="rId2"/>
    <p:sldMasterId id="2147483662" r:id="rId3"/>
  </p:sldMasterIdLst>
  <p:notesMasterIdLst>
    <p:notesMasterId r:id="rId34"/>
  </p:notesMasterIdLst>
  <p:sldIdLst>
    <p:sldId id="481" r:id="rId4"/>
    <p:sldId id="482" r:id="rId5"/>
    <p:sldId id="483" r:id="rId6"/>
    <p:sldId id="484" r:id="rId7"/>
    <p:sldId id="485" r:id="rId8"/>
    <p:sldId id="486" r:id="rId9"/>
    <p:sldId id="487" r:id="rId10"/>
    <p:sldId id="488" r:id="rId11"/>
    <p:sldId id="489" r:id="rId12"/>
    <p:sldId id="490" r:id="rId13"/>
    <p:sldId id="491" r:id="rId14"/>
    <p:sldId id="492" r:id="rId15"/>
    <p:sldId id="493" r:id="rId16"/>
    <p:sldId id="494" r:id="rId17"/>
    <p:sldId id="495" r:id="rId18"/>
    <p:sldId id="496" r:id="rId19"/>
    <p:sldId id="497" r:id="rId20"/>
    <p:sldId id="498" r:id="rId21"/>
    <p:sldId id="499" r:id="rId22"/>
    <p:sldId id="500" r:id="rId23"/>
    <p:sldId id="501" r:id="rId24"/>
    <p:sldId id="502" r:id="rId25"/>
    <p:sldId id="503" r:id="rId26"/>
    <p:sldId id="504" r:id="rId27"/>
    <p:sldId id="505" r:id="rId28"/>
    <p:sldId id="506" r:id="rId29"/>
    <p:sldId id="507" r:id="rId30"/>
    <p:sldId id="508" r:id="rId31"/>
    <p:sldId id="509" r:id="rId32"/>
    <p:sldId id="369" r:id="rId33"/>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FFFFFF"/>
    <a:srgbClr val="CCFFCC"/>
    <a:srgbClr val="0000FF"/>
    <a:srgbClr val="000000"/>
    <a:srgbClr val="CCFFFF"/>
    <a:srgbClr val="D5FFFF"/>
    <a:srgbClr val="009900"/>
    <a:srgbClr val="66FF66"/>
    <a:srgbClr val="969696"/>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ferSingleView="1">
    <p:restoredLeft sz="32787"/>
    <p:restoredTop sz="90929"/>
  </p:normalViewPr>
  <p:slideViewPr>
    <p:cSldViewPr showGuides="1">
      <p:cViewPr>
        <p:scale>
          <a:sx n="105" d="100"/>
          <a:sy n="105" d="100"/>
        </p:scale>
        <p:origin x="-113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9" Type="http://schemas.openxmlformats.org/officeDocument/2006/relationships/slide" Target="slides/slide6.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33" Type="http://schemas.openxmlformats.org/officeDocument/2006/relationships/slide" Target="slides/slide30.xml"/><Relationship Id="rId34" Type="http://schemas.openxmlformats.org/officeDocument/2006/relationships/notesMaster" Target="notesMasters/notesMaster1.xml"/><Relationship Id="rId35" Type="http://schemas.openxmlformats.org/officeDocument/2006/relationships/printerSettings" Target="printerSettings/printerSettings1.bin"/><Relationship Id="rId36" Type="http://schemas.openxmlformats.org/officeDocument/2006/relationships/presProps" Target="presProp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B7C859E-F7C4-C84E-AEF7-4BD78CF9A9B9}" type="slidenum">
              <a:rPr lang="en-US">
                <a:solidFill>
                  <a:prstClr val="black"/>
                </a:solidFill>
              </a:rPr>
              <a:pPr/>
              <a:t>10</a:t>
            </a:fld>
            <a:endParaRPr lang="en-US">
              <a:solidFill>
                <a:prstClr val="black"/>
              </a:solidFill>
            </a:endParaRPr>
          </a:p>
        </p:txBody>
      </p:sp>
      <p:sp>
        <p:nvSpPr>
          <p:cNvPr id="7485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85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359B5A0-7566-A946-B1A5-F7BDDFD58794}" type="slidenum">
              <a:rPr lang="en-US">
                <a:solidFill>
                  <a:prstClr val="black"/>
                </a:solidFill>
              </a:rPr>
              <a:pPr/>
              <a:t>11</a:t>
            </a:fld>
            <a:endParaRPr lang="en-US">
              <a:solidFill>
                <a:prstClr val="black"/>
              </a:solidFill>
            </a:endParaRPr>
          </a:p>
        </p:txBody>
      </p:sp>
      <p:sp>
        <p:nvSpPr>
          <p:cNvPr id="7505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05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359B5A0-7566-A946-B1A5-F7BDDFD58794}" type="slidenum">
              <a:rPr lang="en-US">
                <a:solidFill>
                  <a:prstClr val="black"/>
                </a:solidFill>
              </a:rPr>
              <a:pPr/>
              <a:t>12</a:t>
            </a:fld>
            <a:endParaRPr lang="en-US">
              <a:solidFill>
                <a:prstClr val="black"/>
              </a:solidFill>
            </a:endParaRPr>
          </a:p>
        </p:txBody>
      </p:sp>
      <p:sp>
        <p:nvSpPr>
          <p:cNvPr id="7505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05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DB105B-AF94-6047-9797-75C770A894CD}" type="slidenum">
              <a:rPr lang="en-US">
                <a:solidFill>
                  <a:prstClr val="black"/>
                </a:solidFill>
              </a:rPr>
              <a:pPr/>
              <a:t>13</a:t>
            </a:fld>
            <a:endParaRPr lang="en-US">
              <a:solidFill>
                <a:prstClr val="black"/>
              </a:solidFill>
            </a:endParaRPr>
          </a:p>
        </p:txBody>
      </p:sp>
      <p:sp>
        <p:nvSpPr>
          <p:cNvPr id="8099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99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1A158A-7339-BF46-A30E-D3F5DC582062}" type="slidenum">
              <a:rPr lang="en-US">
                <a:solidFill>
                  <a:prstClr val="black"/>
                </a:solidFill>
              </a:rPr>
              <a:pPr/>
              <a:t>14</a:t>
            </a:fld>
            <a:endParaRPr lang="en-US">
              <a:solidFill>
                <a:prstClr val="black"/>
              </a:solidFill>
            </a:endParaRPr>
          </a:p>
        </p:txBody>
      </p:sp>
      <p:sp>
        <p:nvSpPr>
          <p:cNvPr id="8611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11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B27B4D0-B565-3649-B4B1-0E4B1FA109CC}" type="slidenum">
              <a:rPr lang="en-US">
                <a:solidFill>
                  <a:prstClr val="black"/>
                </a:solidFill>
              </a:rPr>
              <a:pPr/>
              <a:t>15</a:t>
            </a:fld>
            <a:endParaRPr lang="en-US">
              <a:solidFill>
                <a:prstClr val="black"/>
              </a:solidFill>
            </a:endParaRPr>
          </a:p>
        </p:txBody>
      </p:sp>
      <p:sp>
        <p:nvSpPr>
          <p:cNvPr id="8673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73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15AB599-63A0-DE4F-A7BB-AB241F3B921E}" type="slidenum">
              <a:rPr lang="en-US">
                <a:solidFill>
                  <a:prstClr val="black"/>
                </a:solidFill>
              </a:rPr>
              <a:pPr/>
              <a:t>16</a:t>
            </a:fld>
            <a:endParaRPr lang="en-US">
              <a:solidFill>
                <a:prstClr val="black"/>
              </a:solidFill>
            </a:endParaRPr>
          </a:p>
        </p:txBody>
      </p:sp>
      <p:sp>
        <p:nvSpPr>
          <p:cNvPr id="8693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93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286F669-4783-FF4C-AF23-326AFB0273B0}" type="slidenum">
              <a:rPr lang="en-US">
                <a:solidFill>
                  <a:prstClr val="black"/>
                </a:solidFill>
              </a:rPr>
              <a:pPr/>
              <a:t>17</a:t>
            </a:fld>
            <a:endParaRPr lang="en-US">
              <a:solidFill>
                <a:prstClr val="black"/>
              </a:solidFill>
            </a:endParaRPr>
          </a:p>
        </p:txBody>
      </p:sp>
      <p:sp>
        <p:nvSpPr>
          <p:cNvPr id="8919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19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BE61B95-6DC9-CE4C-9A72-9D0B9755A6E4}" type="slidenum">
              <a:rPr lang="en-US">
                <a:solidFill>
                  <a:prstClr val="black"/>
                </a:solidFill>
              </a:rPr>
              <a:pPr/>
              <a:t>18</a:t>
            </a:fld>
            <a:endParaRPr lang="en-US">
              <a:solidFill>
                <a:prstClr val="black"/>
              </a:solidFill>
            </a:endParaRPr>
          </a:p>
        </p:txBody>
      </p:sp>
      <p:sp>
        <p:nvSpPr>
          <p:cNvPr id="87142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7142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2B244D3-4966-A644-906D-4C2DD417C67C}" type="slidenum">
              <a:rPr lang="en-US">
                <a:solidFill>
                  <a:prstClr val="black"/>
                </a:solidFill>
              </a:rPr>
              <a:pPr/>
              <a:t>19</a:t>
            </a:fld>
            <a:endParaRPr lang="en-US">
              <a:solidFill>
                <a:prstClr val="black"/>
              </a:solidFill>
            </a:endParaRPr>
          </a:p>
        </p:txBody>
      </p:sp>
      <p:sp>
        <p:nvSpPr>
          <p:cNvPr id="8816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816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A170AB6-B231-B048-BA8A-FED04AB03552}" type="slidenum">
              <a:rPr lang="en-US">
                <a:solidFill>
                  <a:prstClr val="black"/>
                </a:solidFill>
              </a:rPr>
              <a:pPr/>
              <a:t>2</a:t>
            </a:fld>
            <a:endParaRPr lang="en-US">
              <a:solidFill>
                <a:prstClr val="black"/>
              </a:solidFill>
            </a:endParaRPr>
          </a:p>
        </p:txBody>
      </p:sp>
      <p:sp>
        <p:nvSpPr>
          <p:cNvPr id="8325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325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B2B933-8EBA-034E-89B3-5043445E3DE5}" type="slidenum">
              <a:rPr lang="en-US">
                <a:solidFill>
                  <a:prstClr val="black"/>
                </a:solidFill>
              </a:rPr>
              <a:pPr/>
              <a:t>20</a:t>
            </a:fld>
            <a:endParaRPr lang="en-US">
              <a:solidFill>
                <a:prstClr val="black"/>
              </a:solidFill>
            </a:endParaRPr>
          </a:p>
        </p:txBody>
      </p:sp>
      <p:sp>
        <p:nvSpPr>
          <p:cNvPr id="8857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857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CE6BBE-9DC3-6F4A-A96F-EBF9270DBBD0}" type="slidenum">
              <a:rPr lang="en-US">
                <a:solidFill>
                  <a:prstClr val="black"/>
                </a:solidFill>
              </a:rPr>
              <a:pPr/>
              <a:t>21</a:t>
            </a:fld>
            <a:endParaRPr lang="en-US">
              <a:solidFill>
                <a:prstClr val="black"/>
              </a:solidFill>
            </a:endParaRPr>
          </a:p>
        </p:txBody>
      </p:sp>
      <p:sp>
        <p:nvSpPr>
          <p:cNvPr id="887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87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1167159-13C3-5942-A9B1-E9FB6ADC9841}" type="slidenum">
              <a:rPr lang="en-US">
                <a:solidFill>
                  <a:prstClr val="black"/>
                </a:solidFill>
              </a:rPr>
              <a:pPr/>
              <a:t>22</a:t>
            </a:fld>
            <a:endParaRPr lang="en-US">
              <a:solidFill>
                <a:prstClr val="black"/>
              </a:solidFill>
            </a:endParaRPr>
          </a:p>
        </p:txBody>
      </p:sp>
      <p:sp>
        <p:nvSpPr>
          <p:cNvPr id="8468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468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BCF747-2E3E-684D-AC8C-6989F1009068}" type="slidenum">
              <a:rPr lang="en-US">
                <a:solidFill>
                  <a:prstClr val="black"/>
                </a:solidFill>
              </a:rPr>
              <a:pPr/>
              <a:t>23</a:t>
            </a:fld>
            <a:endParaRPr lang="en-US">
              <a:solidFill>
                <a:prstClr val="black"/>
              </a:solidFill>
            </a:endParaRPr>
          </a:p>
        </p:txBody>
      </p:sp>
      <p:sp>
        <p:nvSpPr>
          <p:cNvPr id="8488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488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BCF747-2E3E-684D-AC8C-6989F1009068}" type="slidenum">
              <a:rPr lang="en-US">
                <a:solidFill>
                  <a:prstClr val="black"/>
                </a:solidFill>
              </a:rPr>
              <a:pPr/>
              <a:t>24</a:t>
            </a:fld>
            <a:endParaRPr lang="en-US">
              <a:solidFill>
                <a:prstClr val="black"/>
              </a:solidFill>
            </a:endParaRPr>
          </a:p>
        </p:txBody>
      </p:sp>
      <p:sp>
        <p:nvSpPr>
          <p:cNvPr id="8488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488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E4E49A-210C-8545-B73D-AFC72E1AB67C}" type="slidenum">
              <a:rPr lang="en-US">
                <a:solidFill>
                  <a:prstClr val="black"/>
                </a:solidFill>
              </a:rPr>
              <a:pPr/>
              <a:t>25</a:t>
            </a:fld>
            <a:endParaRPr lang="en-US">
              <a:solidFill>
                <a:prstClr val="black"/>
              </a:solidFill>
            </a:endParaRPr>
          </a:p>
        </p:txBody>
      </p:sp>
      <p:sp>
        <p:nvSpPr>
          <p:cNvPr id="8652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52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D50251-64CF-9D46-905F-156E23416FFF}" type="slidenum">
              <a:rPr lang="en-US">
                <a:solidFill>
                  <a:prstClr val="black"/>
                </a:solidFill>
              </a:rPr>
              <a:pPr/>
              <a:t>26</a:t>
            </a:fld>
            <a:endParaRPr lang="en-US">
              <a:solidFill>
                <a:prstClr val="black"/>
              </a:solidFill>
            </a:endParaRPr>
          </a:p>
        </p:txBody>
      </p:sp>
      <p:sp>
        <p:nvSpPr>
          <p:cNvPr id="8529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29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D0EA275-189B-0B4F-8BA2-C7487F9BFB1F}" type="slidenum">
              <a:rPr lang="en-US">
                <a:solidFill>
                  <a:prstClr val="black"/>
                </a:solidFill>
              </a:rPr>
              <a:pPr/>
              <a:t>27</a:t>
            </a:fld>
            <a:endParaRPr lang="en-US">
              <a:solidFill>
                <a:prstClr val="black"/>
              </a:solidFill>
            </a:endParaRPr>
          </a:p>
        </p:txBody>
      </p:sp>
      <p:sp>
        <p:nvSpPr>
          <p:cNvPr id="85504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504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46911B6-7B24-3E4B-94E0-833553D6605A}" type="slidenum">
              <a:rPr lang="en-US">
                <a:solidFill>
                  <a:prstClr val="black"/>
                </a:solidFill>
              </a:rPr>
              <a:pPr/>
              <a:t>28</a:t>
            </a:fld>
            <a:endParaRPr lang="en-US">
              <a:solidFill>
                <a:prstClr val="black"/>
              </a:solidFill>
            </a:endParaRPr>
          </a:p>
        </p:txBody>
      </p:sp>
      <p:sp>
        <p:nvSpPr>
          <p:cNvPr id="857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7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3794" name="Rectangle 2"/>
          <p:cNvSpPr>
            <a:spLocks noGrp="1" noRot="1" noChangeAspect="1" noChangeArrowheads="1"/>
          </p:cNvSpPr>
          <p:nvPr>
            <p:ph type="sldImg"/>
          </p:nvPr>
        </p:nvSpPr>
        <p:spPr>
          <a:solidFill>
            <a:srgbClr val="FFFFFF"/>
          </a:solidFill>
          <a:ln/>
        </p:spPr>
      </p:sp>
      <p:sp>
        <p:nvSpPr>
          <p:cNvPr id="33795"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98843A8-E375-E74A-9944-1265313EB27B}" type="slidenum">
              <a:rPr lang="en-US">
                <a:solidFill>
                  <a:prstClr val="black"/>
                </a:solidFill>
              </a:rPr>
              <a:pPr/>
              <a:t>3</a:t>
            </a:fld>
            <a:endParaRPr lang="en-US">
              <a:solidFill>
                <a:prstClr val="black"/>
              </a:solidFill>
            </a:endParaRPr>
          </a:p>
        </p:txBody>
      </p:sp>
      <p:sp>
        <p:nvSpPr>
          <p:cNvPr id="8222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22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30</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3F706F-3E9E-974A-A2AE-99D91B448127}" type="slidenum">
              <a:rPr lang="en-US">
                <a:solidFill>
                  <a:prstClr val="black"/>
                </a:solidFill>
              </a:rPr>
              <a:pPr/>
              <a:t>4</a:t>
            </a:fld>
            <a:endParaRPr lang="en-US">
              <a:solidFill>
                <a:prstClr val="black"/>
              </a:solidFill>
            </a:endParaRPr>
          </a:p>
        </p:txBody>
      </p:sp>
      <p:sp>
        <p:nvSpPr>
          <p:cNvPr id="82432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432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098AFCF-43D6-CC45-952D-F74313E994FA}" type="slidenum">
              <a:rPr lang="en-US">
                <a:solidFill>
                  <a:prstClr val="black"/>
                </a:solidFill>
              </a:rPr>
              <a:pPr/>
              <a:t>5</a:t>
            </a:fld>
            <a:endParaRPr lang="en-US">
              <a:solidFill>
                <a:prstClr val="black"/>
              </a:solidFill>
            </a:endParaRPr>
          </a:p>
        </p:txBody>
      </p:sp>
      <p:sp>
        <p:nvSpPr>
          <p:cNvPr id="8304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304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910CCC8-B696-3C44-8EDF-E36C790AE22D}" type="slidenum">
              <a:rPr lang="en-US">
                <a:solidFill>
                  <a:prstClr val="black"/>
                </a:solidFill>
              </a:rPr>
              <a:pPr/>
              <a:t>6</a:t>
            </a:fld>
            <a:endParaRPr lang="en-US">
              <a:solidFill>
                <a:prstClr val="black"/>
              </a:solidFill>
            </a:endParaRPr>
          </a:p>
        </p:txBody>
      </p:sp>
      <p:sp>
        <p:nvSpPr>
          <p:cNvPr id="8263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63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8BD1822-D9B7-B441-AD7C-79D3DD1C4EAD}" type="slidenum">
              <a:rPr lang="en-US">
                <a:solidFill>
                  <a:prstClr val="black"/>
                </a:solidFill>
              </a:rPr>
              <a:pPr/>
              <a:t>7</a:t>
            </a:fld>
            <a:endParaRPr lang="en-US">
              <a:solidFill>
                <a:prstClr val="black"/>
              </a:solidFill>
            </a:endParaRPr>
          </a:p>
        </p:txBody>
      </p:sp>
      <p:sp>
        <p:nvSpPr>
          <p:cNvPr id="8284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84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9CF3D36-E5E6-D34C-AD4E-3181F7733C7A}" type="slidenum">
              <a:rPr lang="en-US">
                <a:solidFill>
                  <a:prstClr val="black"/>
                </a:solidFill>
              </a:rPr>
              <a:pPr/>
              <a:t>8</a:t>
            </a:fld>
            <a:endParaRPr lang="en-US">
              <a:solidFill>
                <a:prstClr val="black"/>
              </a:solidFill>
            </a:endParaRPr>
          </a:p>
        </p:txBody>
      </p:sp>
      <p:sp>
        <p:nvSpPr>
          <p:cNvPr id="8345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345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24CFEAC-44E8-CD42-A40B-069CDF0AE4FD}" type="slidenum">
              <a:rPr lang="en-US">
                <a:solidFill>
                  <a:prstClr val="black"/>
                </a:solidFill>
              </a:rPr>
              <a:pPr/>
              <a:t>9</a:t>
            </a:fld>
            <a:endParaRPr lang="en-US">
              <a:solidFill>
                <a:prstClr val="black"/>
              </a:solidFill>
            </a:endParaRPr>
          </a:p>
        </p:txBody>
      </p:sp>
      <p:sp>
        <p:nvSpPr>
          <p:cNvPr id="8284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84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15F1A8A4-7261-F642-8E99-B21483F36B5D}"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CE74251-E978-B445-935F-E2C34C6A9F3E}"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slide" Target="slide2.xml"/><Relationship Id="rId5" Type="http://schemas.openxmlformats.org/officeDocument/2006/relationships/slide" Target="slide8.xml"/><Relationship Id="rId6" Type="http://schemas.openxmlformats.org/officeDocument/2006/relationships/slide" Target="slide13.xml"/><Relationship Id="rId7" Type="http://schemas.openxmlformats.org/officeDocument/2006/relationships/slide" Target="slide18.xml"/><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smtClean="0">
                <a:solidFill>
                  <a:srgbClr val="000000"/>
                </a:solidFill>
              </a:rPr>
              <a:t>Sets</a:t>
            </a:r>
            <a:endParaRPr lang="en-US" sz="3600" dirty="0">
              <a:solidFill>
                <a:srgbClr val="000000"/>
              </a:solidFill>
            </a:endParaRPr>
          </a:p>
        </p:txBody>
      </p:sp>
      <p:sp>
        <p:nvSpPr>
          <p:cNvPr id="4" name="Rectangle 22"/>
          <p:cNvSpPr>
            <a:spLocks noChangeArrowheads="1"/>
          </p:cNvSpPr>
          <p:nvPr/>
        </p:nvSpPr>
        <p:spPr bwMode="auto">
          <a:xfrm>
            <a:off x="1671638" y="573088"/>
            <a:ext cx="1500110"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a:t>
            </a:r>
            <a:r>
              <a:rPr lang="en-US" dirty="0" smtClean="0">
                <a:solidFill>
                  <a:srgbClr val="000000"/>
                </a:solidFill>
                <a:latin typeface="Helvetica" charset="0"/>
              </a:rPr>
              <a:t> 17</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601405"/>
            <a:ext cx="3657600" cy="246221"/>
          </a:xfrm>
          <a:prstGeom prst="rect">
            <a:avLst/>
          </a:prstGeom>
          <a:noFill/>
          <a:ln w="9525">
            <a:noFill/>
            <a:miter lim="800000"/>
            <a:headEnd/>
            <a:tailEnd/>
          </a:ln>
          <a:effectLst/>
        </p:spPr>
        <p:txBody>
          <a:bodyPr wrap="square">
            <a:prstTxWarp prst="textNoShape">
              <a:avLst/>
            </a:prstTxWarp>
            <a:spAutoFit/>
          </a:bodyPr>
          <a:lstStyle/>
          <a:p>
            <a:pPr algn="ctr"/>
            <a:r>
              <a:rPr lang="en-US" sz="1000" b="0" i="1" dirty="0" smtClean="0"/>
              <a:t>We are an ambitious set, aren’t we?</a:t>
            </a:r>
            <a:endParaRPr lang="en-US" sz="1000" b="0" i="1" dirty="0">
              <a:solidFill>
                <a:srgbClr val="000000"/>
              </a:solidFill>
            </a:endParaRPr>
          </a:p>
        </p:txBody>
      </p:sp>
      <p:sp>
        <p:nvSpPr>
          <p:cNvPr id="7" name="Rectangle 25"/>
          <p:cNvSpPr>
            <a:spLocks noChangeArrowheads="1"/>
          </p:cNvSpPr>
          <p:nvPr/>
        </p:nvSpPr>
        <p:spPr bwMode="auto">
          <a:xfrm>
            <a:off x="4267200" y="1784050"/>
            <a:ext cx="2338388" cy="246221"/>
          </a:xfrm>
          <a:prstGeom prst="rect">
            <a:avLst/>
          </a:prstGeom>
          <a:noFill/>
          <a:ln w="9525">
            <a:noFill/>
            <a:miter lim="800000"/>
            <a:headEnd/>
            <a:tailEnd/>
          </a:ln>
          <a:effectLst/>
        </p:spPr>
        <p:txBody>
          <a:bodyPr wrap="square">
            <a:prstTxWarp prst="textNoShape">
              <a:avLst/>
            </a:prstTxWarp>
            <a:spAutoFit/>
          </a:bodyPr>
          <a:lstStyle/>
          <a:p>
            <a:pPr algn="r"/>
            <a:r>
              <a:rPr lang="en-US" sz="1000" b="0" dirty="0" smtClean="0">
                <a:solidFill>
                  <a:srgbClr val="000000"/>
                </a:solidFill>
              </a:rPr>
              <a:t>—</a:t>
            </a:r>
            <a:r>
              <a:rPr lang="en-US" sz="1000" b="0" dirty="0" smtClean="0"/>
              <a:t>Louisa May Alcott, </a:t>
            </a:r>
            <a:r>
              <a:rPr lang="en-US" sz="1000" b="0" i="1" dirty="0" smtClean="0"/>
              <a:t>Little Women,</a:t>
            </a:r>
            <a:r>
              <a:rPr lang="en-US" sz="1000" b="0" dirty="0" smtClean="0"/>
              <a:t> 1868</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17.1  Sets as a mathematical abstraction</a:t>
            </a:r>
            <a:endParaRPr lang="en-US" sz="2400" b="0" u="sng" dirty="0">
              <a:solidFill>
                <a:srgbClr val="3333CC"/>
              </a:solidFill>
            </a:endParaRP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17.2  Expanding the set interface</a:t>
            </a:r>
            <a:endParaRPr lang="en-US" sz="2400" b="0" u="sng" dirty="0">
              <a:solidFill>
                <a:srgbClr val="3333CC"/>
              </a:solidFill>
            </a:endParaRP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smtClean="0">
                <a:solidFill>
                  <a:srgbClr val="3333CC"/>
                </a:solidFill>
              </a:rPr>
              <a:t>17.3  Implementation strategies for sets</a:t>
            </a:r>
            <a:endParaRPr lang="en-US" sz="2400" b="0" u="sng" dirty="0">
              <a:solidFill>
                <a:srgbClr val="3333CC"/>
              </a:solidFill>
            </a:endParaRP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smtClean="0">
                <a:solidFill>
                  <a:srgbClr val="3333CC"/>
                </a:solidFill>
              </a:rPr>
              <a:t>17.4  Optimizing sets of small integers</a:t>
            </a:r>
            <a:endParaRPr lang="en-US" sz="2400" b="0" u="sng" dirty="0">
              <a:solidFill>
                <a:srgbClr val="3333CC"/>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475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
        <p:nvSpPr>
          <p:cNvPr id="747523" name="Text Box 3"/>
          <p:cNvSpPr txBox="1">
            <a:spLocks noChangeArrowheads="1"/>
          </p:cNvSpPr>
          <p:nvPr/>
        </p:nvSpPr>
        <p:spPr bwMode="auto">
          <a:xfrm>
            <a:off x="350838" y="1188720"/>
            <a:ext cx="8440737" cy="339221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Returns true if set1 and set2 contain the same elements.</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   </a:t>
            </a:r>
            <a:r>
              <a:rPr lang="en-US" dirty="0" err="1" smtClean="0">
                <a:solidFill>
                  <a:srgbClr val="000000"/>
                </a:solidFill>
                <a:latin typeface="Courier New"/>
                <a:cs typeface="Courier New"/>
              </a:rPr>
              <a:t>bool</a:t>
            </a:r>
            <a:r>
              <a:rPr lang="en-US" dirty="0" smtClean="0">
                <a:solidFill>
                  <a:srgbClr val="000000"/>
                </a:solidFill>
                <a:latin typeface="Courier New"/>
                <a:cs typeface="Courier New"/>
              </a:rPr>
              <a:t> operator==(const Set &amp; set2) const;</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Returns true if set1 and set2 are different.</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   </a:t>
            </a:r>
            <a:r>
              <a:rPr lang="en-US" dirty="0" err="1" smtClean="0">
                <a:solidFill>
                  <a:srgbClr val="000000"/>
                </a:solidFill>
                <a:latin typeface="Courier New"/>
                <a:cs typeface="Courier New"/>
              </a:rPr>
              <a:t>bool</a:t>
            </a:r>
            <a:r>
              <a:rPr lang="en-US" dirty="0" smtClean="0">
                <a:solidFill>
                  <a:srgbClr val="000000"/>
                </a:solidFill>
                <a:latin typeface="Courier New"/>
                <a:cs typeface="Courier New"/>
              </a:rPr>
              <a:t> operator!=(const Set &amp; set2) const;</a:t>
            </a:r>
            <a:endParaRPr lang="en-US" dirty="0">
              <a:solidFill>
                <a:srgbClr val="000000"/>
              </a:solidFill>
              <a:latin typeface="Courier New"/>
              <a:cs typeface="Courier New"/>
            </a:endParaRPr>
          </a:p>
        </p:txBody>
      </p:sp>
      <p:grpSp>
        <p:nvGrpSpPr>
          <p:cNvPr id="2" name="Group 4"/>
          <p:cNvGrpSpPr>
            <a:grpSpLocks/>
          </p:cNvGrpSpPr>
          <p:nvPr/>
        </p:nvGrpSpPr>
        <p:grpSpPr bwMode="auto">
          <a:xfrm>
            <a:off x="347556" y="1143000"/>
            <a:ext cx="8502757" cy="5257800"/>
            <a:chOff x="235" y="720"/>
            <a:chExt cx="5285" cy="3312"/>
          </a:xfrm>
        </p:grpSpPr>
        <p:sp>
          <p:nvSpPr>
            <p:cNvPr id="74752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7526" name="Text Box 6"/>
            <p:cNvSpPr txBox="1">
              <a:spLocks noChangeArrowheads="1"/>
            </p:cNvSpPr>
            <p:nvPr/>
          </p:nvSpPr>
          <p:spPr bwMode="auto">
            <a:xfrm>
              <a:off x="235" y="749"/>
              <a:ext cx="5261" cy="2992"/>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set1 + element</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Returns the union of sets set1 and set2, which is the set of elements</a:t>
              </a:r>
            </a:p>
            <a:p>
              <a:pPr>
                <a:lnSpc>
                  <a:spcPct val="90000"/>
                </a:lnSpc>
              </a:pPr>
              <a:r>
                <a:rPr lang="en-US" dirty="0" smtClean="0">
                  <a:solidFill>
                    <a:srgbClr val="0000FF"/>
                  </a:solidFill>
                  <a:latin typeface="Courier New"/>
                  <a:cs typeface="Courier New"/>
                </a:rPr>
                <a:t> * that appear in at least one of the two sets.  The right hand set can be</a:t>
              </a:r>
            </a:p>
            <a:p>
              <a:pPr>
                <a:lnSpc>
                  <a:spcPct val="90000"/>
                </a:lnSpc>
              </a:pPr>
              <a:r>
                <a:rPr lang="en-US" dirty="0" smtClean="0">
                  <a:solidFill>
                    <a:srgbClr val="0000FF"/>
                  </a:solidFill>
                  <a:latin typeface="Courier New"/>
                  <a:cs typeface="Courier New"/>
                </a:rPr>
                <a:t> * replaced by an element of the value type, in which case the operator</a:t>
              </a:r>
            </a:p>
            <a:p>
              <a:pPr>
                <a:lnSpc>
                  <a:spcPct val="90000"/>
                </a:lnSpc>
              </a:pPr>
              <a:r>
                <a:rPr lang="en-US" dirty="0" smtClean="0">
                  <a:solidFill>
                    <a:srgbClr val="0000FF"/>
                  </a:solidFill>
                  <a:latin typeface="Courier New"/>
                  <a:cs typeface="Courier New"/>
                </a:rPr>
                <a:t> * returns a new set formed by adding that element.</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00"/>
                </a:solidFill>
                <a:latin typeface="Courier New"/>
                <a:cs typeface="Courier New"/>
              </a:endParaRPr>
            </a:p>
            <a:p>
              <a:pPr>
                <a:lnSpc>
                  <a:spcPct val="90000"/>
                </a:lnSpc>
              </a:pPr>
              <a:r>
                <a:rPr lang="en-US" dirty="0" smtClean="0">
                  <a:solidFill>
                    <a:srgbClr val="000000"/>
                  </a:solidFill>
                  <a:latin typeface="Courier New"/>
                  <a:cs typeface="Courier New"/>
                </a:rPr>
                <a:t>   Set </a:t>
              </a:r>
              <a:r>
                <a:rPr lang="en-US" dirty="0" err="1" smtClean="0">
                  <a:solidFill>
                    <a:srgbClr val="000000"/>
                  </a:solidFill>
                  <a:latin typeface="Courier New"/>
                  <a:cs typeface="Courier New"/>
                </a:rPr>
                <a:t>operator+(const</a:t>
              </a:r>
              <a:r>
                <a:rPr lang="en-US" dirty="0" smtClean="0">
                  <a:solidFill>
                    <a:srgbClr val="000000"/>
                  </a:solidFill>
                  <a:latin typeface="Courier New"/>
                  <a:cs typeface="Courier New"/>
                </a:rPr>
                <a:t> Set &amp; set2) const;</a:t>
              </a:r>
            </a:p>
            <a:p>
              <a:pPr>
                <a:lnSpc>
                  <a:spcPct val="90000"/>
                </a:lnSpc>
              </a:pPr>
              <a:r>
                <a:rPr lang="en-US" dirty="0" smtClean="0">
                  <a:solidFill>
                    <a:srgbClr val="000000"/>
                  </a:solidFill>
                  <a:latin typeface="Courier New"/>
                  <a:cs typeface="Courier New"/>
                </a:rPr>
                <a:t>   Set </a:t>
              </a:r>
              <a:r>
                <a:rPr lang="en-US" dirty="0" err="1" smtClean="0">
                  <a:solidFill>
                    <a:srgbClr val="000000"/>
                  </a:solidFill>
                  <a:latin typeface="Courier New"/>
                  <a:cs typeface="Courier New"/>
                </a:rPr>
                <a:t>operator+(const</a:t>
              </a:r>
              <a:r>
                <a:rPr lang="en-US" dirty="0" smtClean="0">
                  <a:solidFill>
                    <a:srgbClr val="000000"/>
                  </a:solidFill>
                  <a:latin typeface="Courier New"/>
                  <a:cs typeface="Courier New"/>
                </a:rPr>
                <a:t> </a:t>
              </a:r>
              <a:r>
                <a:rPr lang="en-US" dirty="0" err="1" smtClean="0">
                  <a:solidFill>
                    <a:srgbClr val="000000"/>
                  </a:solidFill>
                  <a:latin typeface="Courier New"/>
                  <a:cs typeface="Courier New"/>
                </a:rPr>
                <a:t>ValueType</a:t>
              </a:r>
              <a:r>
                <a:rPr lang="en-US" dirty="0" smtClean="0">
                  <a:solidFill>
                    <a:srgbClr val="000000"/>
                  </a:solidFill>
                  <a:latin typeface="Courier New"/>
                  <a:cs typeface="Courier New"/>
                </a:rPr>
                <a:t> &amp; element) const;</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set1 += value;</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Adds all elements from set2 (or the single specified value) to set1.</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00"/>
                </a:solidFill>
                <a:latin typeface="Courier New"/>
                <a:cs typeface="Courier New"/>
              </a:endParaRPr>
            </a:p>
            <a:p>
              <a:pPr>
                <a:lnSpc>
                  <a:spcPct val="90000"/>
                </a:lnSpc>
              </a:pPr>
              <a:r>
                <a:rPr lang="en-US" dirty="0" smtClean="0">
                  <a:solidFill>
                    <a:srgbClr val="000000"/>
                  </a:solidFill>
                  <a:latin typeface="Courier New"/>
                  <a:cs typeface="Courier New"/>
                </a:rPr>
                <a:t>   Set &amp; operator+=(const Set &amp; set2);</a:t>
              </a:r>
            </a:p>
            <a:p>
              <a:pPr>
                <a:lnSpc>
                  <a:spcPct val="90000"/>
                </a:lnSpc>
              </a:pPr>
              <a:r>
                <a:rPr lang="en-US" dirty="0" smtClean="0">
                  <a:solidFill>
                    <a:srgbClr val="000000"/>
                  </a:solidFill>
                  <a:latin typeface="Courier New"/>
                  <a:cs typeface="Courier New"/>
                </a:rPr>
                <a:t>   Set &amp; operator+=(const </a:t>
              </a:r>
              <a:r>
                <a:rPr lang="en-US" dirty="0" err="1" smtClean="0">
                  <a:solidFill>
                    <a:srgbClr val="000000"/>
                  </a:solidFill>
                  <a:latin typeface="Courier New"/>
                  <a:cs typeface="Courier New"/>
                </a:rPr>
                <a:t>ValueType</a:t>
              </a:r>
              <a:r>
                <a:rPr lang="en-US" dirty="0" smtClean="0">
                  <a:solidFill>
                    <a:srgbClr val="000000"/>
                  </a:solidFill>
                  <a:latin typeface="Courier New"/>
                  <a:cs typeface="Courier New"/>
                </a:rPr>
                <a:t> &amp; value);</a:t>
              </a:r>
            </a:p>
          </p:txBody>
        </p:sp>
      </p:grpSp>
      <p:sp>
        <p:nvSpPr>
          <p:cNvPr id="74752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4752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7529" name="Rectangle 9"/>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High-Level Operators in </a:t>
            </a:r>
            <a:r>
              <a:rPr lang="en-US" sz="3600" b="1" dirty="0" err="1" smtClean="0">
                <a:solidFill>
                  <a:srgbClr val="FF0000"/>
                </a:solidFill>
                <a:latin typeface="Courier New"/>
                <a:cs typeface="Courier New"/>
              </a:rPr>
              <a:t>set.h</a:t>
            </a:r>
            <a:endParaRPr lang="en-US" dirty="0">
              <a:solidFill>
                <a:srgbClr val="FF0000"/>
              </a:solidFill>
            </a:endParaRPr>
          </a:p>
        </p:txBody>
      </p:sp>
      <p:sp>
        <p:nvSpPr>
          <p:cNvPr id="74753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47523"/>
                                        </p:tgtEl>
                                        <p:attrNameLst>
                                          <p:attrName>ppt_x</p:attrName>
                                        </p:attrNameLst>
                                      </p:cBhvr>
                                      <p:tavLst>
                                        <p:tav tm="0">
                                          <p:val>
                                            <p:strVal val="ppt_x"/>
                                          </p:val>
                                        </p:tav>
                                        <p:tav tm="100000">
                                          <p:val>
                                            <p:strVal val="ppt_x"/>
                                          </p:val>
                                        </p:tav>
                                      </p:tavLst>
                                    </p:anim>
                                    <p:anim calcmode="lin" valueType="num">
                                      <p:cBhvr additive="base">
                                        <p:cTn id="7" dur="1000"/>
                                        <p:tgtEl>
                                          <p:spTgt spid="747523"/>
                                        </p:tgtEl>
                                        <p:attrNameLst>
                                          <p:attrName>ppt_y</p:attrName>
                                        </p:attrNameLst>
                                      </p:cBhvr>
                                      <p:tavLst>
                                        <p:tav tm="0">
                                          <p:val>
                                            <p:strVal val="ppt_y"/>
                                          </p:val>
                                        </p:tav>
                                        <p:tav tm="100000">
                                          <p:val>
                                            <p:strVal val="0-ppt_h/2"/>
                                          </p:val>
                                        </p:tav>
                                      </p:tavLst>
                                    </p:anim>
                                    <p:set>
                                      <p:cBhvr>
                                        <p:cTn id="8" dur="1" fill="hold">
                                          <p:stCondLst>
                                            <p:cond delay="999"/>
                                          </p:stCondLst>
                                        </p:cTn>
                                        <p:tgtEl>
                                          <p:spTgt spid="74752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7523" grpId="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495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
        <p:nvSpPr>
          <p:cNvPr id="749571" name="Text Box 3"/>
          <p:cNvSpPr txBox="1">
            <a:spLocks noChangeArrowheads="1"/>
          </p:cNvSpPr>
          <p:nvPr/>
        </p:nvSpPr>
        <p:spPr bwMode="auto">
          <a:xfrm>
            <a:off x="350838" y="1188720"/>
            <a:ext cx="8440737" cy="4749506"/>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set1 + element</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Returns the union of sets set1 and set2, which is the set of elements</a:t>
            </a:r>
          </a:p>
          <a:p>
            <a:pPr>
              <a:lnSpc>
                <a:spcPct val="90000"/>
              </a:lnSpc>
            </a:pPr>
            <a:r>
              <a:rPr lang="en-US" dirty="0" smtClean="0">
                <a:solidFill>
                  <a:srgbClr val="0000FF"/>
                </a:solidFill>
                <a:latin typeface="Courier New"/>
                <a:cs typeface="Courier New"/>
              </a:rPr>
              <a:t> * that appear in at least one of the two sets.  The right hand set can be</a:t>
            </a:r>
          </a:p>
          <a:p>
            <a:pPr>
              <a:lnSpc>
                <a:spcPct val="90000"/>
              </a:lnSpc>
            </a:pPr>
            <a:r>
              <a:rPr lang="en-US" dirty="0" smtClean="0">
                <a:solidFill>
                  <a:srgbClr val="0000FF"/>
                </a:solidFill>
                <a:latin typeface="Courier New"/>
                <a:cs typeface="Courier New"/>
              </a:rPr>
              <a:t> * replaced by an element of the value type, in which case the operator</a:t>
            </a:r>
          </a:p>
          <a:p>
            <a:pPr>
              <a:lnSpc>
                <a:spcPct val="90000"/>
              </a:lnSpc>
            </a:pPr>
            <a:r>
              <a:rPr lang="en-US" dirty="0" smtClean="0">
                <a:solidFill>
                  <a:srgbClr val="0000FF"/>
                </a:solidFill>
                <a:latin typeface="Courier New"/>
                <a:cs typeface="Courier New"/>
              </a:rPr>
              <a:t> * returns a new set formed by adding that element.</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00"/>
              </a:solidFill>
              <a:latin typeface="Courier New"/>
              <a:cs typeface="Courier New"/>
            </a:endParaRPr>
          </a:p>
          <a:p>
            <a:pPr>
              <a:lnSpc>
                <a:spcPct val="90000"/>
              </a:lnSpc>
            </a:pPr>
            <a:r>
              <a:rPr lang="en-US" dirty="0" smtClean="0">
                <a:solidFill>
                  <a:srgbClr val="000000"/>
                </a:solidFill>
                <a:latin typeface="Courier New"/>
                <a:cs typeface="Courier New"/>
              </a:rPr>
              <a:t>   Set </a:t>
            </a:r>
            <a:r>
              <a:rPr lang="en-US" dirty="0" err="1" smtClean="0">
                <a:solidFill>
                  <a:srgbClr val="000000"/>
                </a:solidFill>
                <a:latin typeface="Courier New"/>
                <a:cs typeface="Courier New"/>
              </a:rPr>
              <a:t>operator+(const</a:t>
            </a:r>
            <a:r>
              <a:rPr lang="en-US" dirty="0" smtClean="0">
                <a:solidFill>
                  <a:srgbClr val="000000"/>
                </a:solidFill>
                <a:latin typeface="Courier New"/>
                <a:cs typeface="Courier New"/>
              </a:rPr>
              <a:t> Set &amp; set2) const;</a:t>
            </a:r>
          </a:p>
          <a:p>
            <a:pPr>
              <a:lnSpc>
                <a:spcPct val="90000"/>
              </a:lnSpc>
            </a:pPr>
            <a:r>
              <a:rPr lang="en-US" dirty="0" smtClean="0">
                <a:solidFill>
                  <a:srgbClr val="000000"/>
                </a:solidFill>
                <a:latin typeface="Courier New"/>
                <a:cs typeface="Courier New"/>
              </a:rPr>
              <a:t>   Set </a:t>
            </a:r>
            <a:r>
              <a:rPr lang="en-US" dirty="0" err="1" smtClean="0">
                <a:solidFill>
                  <a:srgbClr val="000000"/>
                </a:solidFill>
                <a:latin typeface="Courier New"/>
                <a:cs typeface="Courier New"/>
              </a:rPr>
              <a:t>operator+(const</a:t>
            </a:r>
            <a:r>
              <a:rPr lang="en-US" dirty="0" smtClean="0">
                <a:solidFill>
                  <a:srgbClr val="000000"/>
                </a:solidFill>
                <a:latin typeface="Courier New"/>
                <a:cs typeface="Courier New"/>
              </a:rPr>
              <a:t> </a:t>
            </a:r>
            <a:r>
              <a:rPr lang="en-US" dirty="0" err="1" smtClean="0">
                <a:solidFill>
                  <a:srgbClr val="000000"/>
                </a:solidFill>
                <a:latin typeface="Courier New"/>
                <a:cs typeface="Courier New"/>
              </a:rPr>
              <a:t>ValueType</a:t>
            </a:r>
            <a:r>
              <a:rPr lang="en-US" dirty="0" smtClean="0">
                <a:solidFill>
                  <a:srgbClr val="000000"/>
                </a:solidFill>
                <a:latin typeface="Courier New"/>
                <a:cs typeface="Courier New"/>
              </a:rPr>
              <a:t> &amp; element) const;</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set1 += value;</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Adds all elements from set2 (or the single specified value) to set1.</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00"/>
              </a:solidFill>
              <a:latin typeface="Courier New"/>
              <a:cs typeface="Courier New"/>
            </a:endParaRPr>
          </a:p>
          <a:p>
            <a:pPr>
              <a:lnSpc>
                <a:spcPct val="90000"/>
              </a:lnSpc>
            </a:pPr>
            <a:r>
              <a:rPr lang="en-US" dirty="0" smtClean="0">
                <a:solidFill>
                  <a:srgbClr val="000000"/>
                </a:solidFill>
                <a:latin typeface="Courier New"/>
                <a:cs typeface="Courier New"/>
              </a:rPr>
              <a:t>   Set &amp; operator+=(const Set &amp; set2);</a:t>
            </a:r>
          </a:p>
          <a:p>
            <a:pPr>
              <a:lnSpc>
                <a:spcPct val="90000"/>
              </a:lnSpc>
            </a:pPr>
            <a:r>
              <a:rPr lang="en-US" dirty="0" smtClean="0">
                <a:solidFill>
                  <a:srgbClr val="000000"/>
                </a:solidFill>
                <a:latin typeface="Courier New"/>
                <a:cs typeface="Courier New"/>
              </a:rPr>
              <a:t>   Set &amp; operator+=(const </a:t>
            </a:r>
            <a:r>
              <a:rPr lang="en-US" dirty="0" err="1" smtClean="0">
                <a:solidFill>
                  <a:srgbClr val="000000"/>
                </a:solidFill>
                <a:latin typeface="Courier New"/>
                <a:cs typeface="Courier New"/>
              </a:rPr>
              <a:t>ValueType</a:t>
            </a:r>
            <a:r>
              <a:rPr lang="en-US" dirty="0" smtClean="0">
                <a:solidFill>
                  <a:srgbClr val="000000"/>
                </a:solidFill>
                <a:latin typeface="Courier New"/>
                <a:cs typeface="Courier New"/>
              </a:rPr>
              <a:t> &amp; value);</a:t>
            </a:r>
          </a:p>
        </p:txBody>
      </p:sp>
      <p:grpSp>
        <p:nvGrpSpPr>
          <p:cNvPr id="2" name="Group 11"/>
          <p:cNvGrpSpPr>
            <a:grpSpLocks/>
          </p:cNvGrpSpPr>
          <p:nvPr/>
        </p:nvGrpSpPr>
        <p:grpSpPr bwMode="auto">
          <a:xfrm>
            <a:off x="347663" y="1143000"/>
            <a:ext cx="8502650" cy="5364163"/>
            <a:chOff x="219" y="720"/>
            <a:chExt cx="5356" cy="3379"/>
          </a:xfrm>
        </p:grpSpPr>
        <p:sp>
          <p:nvSpPr>
            <p:cNvPr id="749573" name="Rectangle 5"/>
            <p:cNvSpPr>
              <a:spLocks noChangeArrowheads="1"/>
            </p:cNvSpPr>
            <p:nvPr/>
          </p:nvSpPr>
          <p:spPr bwMode="auto">
            <a:xfrm>
              <a:off x="224" y="720"/>
              <a:ext cx="5351" cy="3379"/>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9574" name="Text Box 6"/>
            <p:cNvSpPr txBox="1">
              <a:spLocks noChangeArrowheads="1"/>
            </p:cNvSpPr>
            <p:nvPr/>
          </p:nvSpPr>
          <p:spPr bwMode="auto">
            <a:xfrm>
              <a:off x="219" y="749"/>
              <a:ext cx="5332" cy="238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Returns the intersection of sets set1 and set2, which is the set of all</a:t>
              </a:r>
            </a:p>
            <a:p>
              <a:pPr>
                <a:lnSpc>
                  <a:spcPct val="90000"/>
                </a:lnSpc>
              </a:pPr>
              <a:r>
                <a:rPr lang="en-US" dirty="0" smtClean="0">
                  <a:solidFill>
                    <a:srgbClr val="0000FF"/>
                  </a:solidFill>
                  <a:latin typeface="Courier New"/>
                  <a:cs typeface="Courier New"/>
                </a:rPr>
                <a:t> * elements that appear in both.</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   Set operator*(const Set &amp; set2) const;</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Removes any elements from set1 that are not present in set2.</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   Set &amp; operator*=(const Set &amp; set2);</a:t>
              </a:r>
            </a:p>
            <a:p>
              <a:pPr>
                <a:lnSpc>
                  <a:spcPct val="90000"/>
                </a:lnSpc>
              </a:pPr>
              <a:endParaRPr lang="en-US" dirty="0">
                <a:solidFill>
                  <a:srgbClr val="000000"/>
                </a:solidFill>
                <a:latin typeface="Courier New"/>
                <a:cs typeface="Courier New"/>
              </a:endParaRPr>
            </a:p>
          </p:txBody>
        </p:sp>
      </p:grpSp>
      <p:sp>
        <p:nvSpPr>
          <p:cNvPr id="74957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4957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9577" name="Rectangle 9"/>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High-Level Operators in </a:t>
            </a:r>
            <a:r>
              <a:rPr lang="en-US" sz="3600" b="1" dirty="0" err="1" smtClean="0">
                <a:solidFill>
                  <a:srgbClr val="FF0000"/>
                </a:solidFill>
                <a:latin typeface="Courier New"/>
                <a:cs typeface="Courier New"/>
              </a:rPr>
              <a:t>set.h</a:t>
            </a:r>
            <a:endParaRPr lang="en-US" dirty="0">
              <a:solidFill>
                <a:srgbClr val="FF0000"/>
              </a:solidFill>
            </a:endParaRPr>
          </a:p>
        </p:txBody>
      </p:sp>
      <p:sp>
        <p:nvSpPr>
          <p:cNvPr id="74957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49571"/>
                                        </p:tgtEl>
                                        <p:attrNameLst>
                                          <p:attrName>ppt_x</p:attrName>
                                        </p:attrNameLst>
                                      </p:cBhvr>
                                      <p:tavLst>
                                        <p:tav tm="0">
                                          <p:val>
                                            <p:strVal val="ppt_x"/>
                                          </p:val>
                                        </p:tav>
                                        <p:tav tm="100000">
                                          <p:val>
                                            <p:strVal val="ppt_x"/>
                                          </p:val>
                                        </p:tav>
                                      </p:tavLst>
                                    </p:anim>
                                    <p:anim calcmode="lin" valueType="num">
                                      <p:cBhvr additive="base">
                                        <p:cTn id="7" dur="1000"/>
                                        <p:tgtEl>
                                          <p:spTgt spid="749571"/>
                                        </p:tgtEl>
                                        <p:attrNameLst>
                                          <p:attrName>ppt_y</p:attrName>
                                        </p:attrNameLst>
                                      </p:cBhvr>
                                      <p:tavLst>
                                        <p:tav tm="0">
                                          <p:val>
                                            <p:strVal val="ppt_y"/>
                                          </p:val>
                                        </p:tav>
                                        <p:tav tm="100000">
                                          <p:val>
                                            <p:strVal val="0-ppt_h/2"/>
                                          </p:val>
                                        </p:tav>
                                      </p:tavLst>
                                    </p:anim>
                                    <p:set>
                                      <p:cBhvr>
                                        <p:cTn id="8" dur="1" fill="hold">
                                          <p:stCondLst>
                                            <p:cond delay="999"/>
                                          </p:stCondLst>
                                        </p:cTn>
                                        <p:tgtEl>
                                          <p:spTgt spid="74957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9571" grpId="0"/>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495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
        <p:nvSpPr>
          <p:cNvPr id="749571" name="Text Box 3"/>
          <p:cNvSpPr txBox="1">
            <a:spLocks noChangeArrowheads="1"/>
          </p:cNvSpPr>
          <p:nvPr/>
        </p:nvSpPr>
        <p:spPr bwMode="auto">
          <a:xfrm>
            <a:off x="350838" y="1188720"/>
            <a:ext cx="8440737" cy="3780010"/>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Returns the intersection of sets set1 and set2, which is the set of all</a:t>
            </a:r>
          </a:p>
          <a:p>
            <a:pPr>
              <a:lnSpc>
                <a:spcPct val="90000"/>
              </a:lnSpc>
            </a:pPr>
            <a:r>
              <a:rPr lang="en-US" dirty="0" smtClean="0">
                <a:solidFill>
                  <a:srgbClr val="0000FF"/>
                </a:solidFill>
                <a:latin typeface="Courier New"/>
                <a:cs typeface="Courier New"/>
              </a:rPr>
              <a:t> * elements that appear in both.</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   Set operator*(const Set &amp; set2) const;</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Removes any elements from set1 that are not present in set2.</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   Set &amp; operator*=(const Set &amp; set2);</a:t>
            </a:r>
          </a:p>
          <a:p>
            <a:pPr>
              <a:lnSpc>
                <a:spcPct val="90000"/>
              </a:lnSpc>
            </a:pPr>
            <a:endParaRPr lang="en-US" dirty="0">
              <a:solidFill>
                <a:srgbClr val="000000"/>
              </a:solidFill>
              <a:latin typeface="Courier New"/>
              <a:cs typeface="Courier New"/>
            </a:endParaRPr>
          </a:p>
        </p:txBody>
      </p:sp>
      <p:grpSp>
        <p:nvGrpSpPr>
          <p:cNvPr id="2" name="Group 11"/>
          <p:cNvGrpSpPr>
            <a:grpSpLocks/>
          </p:cNvGrpSpPr>
          <p:nvPr/>
        </p:nvGrpSpPr>
        <p:grpSpPr bwMode="auto">
          <a:xfrm>
            <a:off x="347663" y="1143000"/>
            <a:ext cx="8502650" cy="5364163"/>
            <a:chOff x="219" y="720"/>
            <a:chExt cx="5356" cy="3379"/>
          </a:xfrm>
        </p:grpSpPr>
        <p:sp>
          <p:nvSpPr>
            <p:cNvPr id="749573" name="Rectangle 5"/>
            <p:cNvSpPr>
              <a:spLocks noChangeArrowheads="1"/>
            </p:cNvSpPr>
            <p:nvPr/>
          </p:nvSpPr>
          <p:spPr bwMode="auto">
            <a:xfrm>
              <a:off x="224" y="720"/>
              <a:ext cx="5351" cy="3379"/>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9574" name="Text Box 6"/>
            <p:cNvSpPr txBox="1">
              <a:spLocks noChangeArrowheads="1"/>
            </p:cNvSpPr>
            <p:nvPr/>
          </p:nvSpPr>
          <p:spPr bwMode="auto">
            <a:xfrm>
              <a:off x="219" y="749"/>
              <a:ext cx="5332" cy="2870"/>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set1 - element</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Returns the difference of sets set1 and set2, which is all of the</a:t>
              </a:r>
            </a:p>
            <a:p>
              <a:pPr>
                <a:lnSpc>
                  <a:spcPct val="90000"/>
                </a:lnSpc>
              </a:pPr>
              <a:r>
                <a:rPr lang="en-US" dirty="0" smtClean="0">
                  <a:solidFill>
                    <a:srgbClr val="0000FF"/>
                  </a:solidFill>
                  <a:latin typeface="Courier New"/>
                  <a:cs typeface="Courier New"/>
                </a:rPr>
                <a:t> * elements that appear in set1 but not set2.  The right hand set can be</a:t>
              </a:r>
            </a:p>
            <a:p>
              <a:pPr>
                <a:lnSpc>
                  <a:spcPct val="90000"/>
                </a:lnSpc>
              </a:pPr>
              <a:r>
                <a:rPr lang="en-US" dirty="0" smtClean="0">
                  <a:solidFill>
                    <a:srgbClr val="0000FF"/>
                  </a:solidFill>
                  <a:latin typeface="Courier New"/>
                  <a:cs typeface="Courier New"/>
                </a:rPr>
                <a:t> * replaced by an element of the value type, in which case the operator</a:t>
              </a:r>
            </a:p>
            <a:p>
              <a:pPr>
                <a:lnSpc>
                  <a:spcPct val="90000"/>
                </a:lnSpc>
              </a:pPr>
              <a:r>
                <a:rPr lang="en-US" dirty="0" smtClean="0">
                  <a:solidFill>
                    <a:srgbClr val="0000FF"/>
                  </a:solidFill>
                  <a:latin typeface="Courier New"/>
                  <a:cs typeface="Courier New"/>
                </a:rPr>
                <a:t> * returns a new set formed by removing that element.</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00"/>
                </a:solidFill>
                <a:latin typeface="Courier New"/>
                <a:cs typeface="Courier New"/>
              </a:endParaRPr>
            </a:p>
            <a:p>
              <a:pPr>
                <a:lnSpc>
                  <a:spcPct val="90000"/>
                </a:lnSpc>
              </a:pPr>
              <a:r>
                <a:rPr lang="en-US" dirty="0" smtClean="0">
                  <a:solidFill>
                    <a:srgbClr val="000000"/>
                  </a:solidFill>
                  <a:latin typeface="Courier New"/>
                  <a:cs typeface="Courier New"/>
                </a:rPr>
                <a:t>   Set operator-(const Set &amp; set2) const;</a:t>
              </a:r>
            </a:p>
            <a:p>
              <a:pPr>
                <a:lnSpc>
                  <a:spcPct val="90000"/>
                </a:lnSpc>
              </a:pPr>
              <a:r>
                <a:rPr lang="en-US" dirty="0" smtClean="0">
                  <a:solidFill>
                    <a:srgbClr val="000000"/>
                  </a:solidFill>
                  <a:latin typeface="Courier New"/>
                  <a:cs typeface="Courier New"/>
                </a:rPr>
                <a:t>   Set operator-(const </a:t>
              </a:r>
              <a:r>
                <a:rPr lang="en-US" dirty="0" err="1" smtClean="0">
                  <a:solidFill>
                    <a:srgbClr val="000000"/>
                  </a:solidFill>
                  <a:latin typeface="Courier New"/>
                  <a:cs typeface="Courier New"/>
                </a:rPr>
                <a:t>ValueType</a:t>
              </a:r>
              <a:r>
                <a:rPr lang="en-US" dirty="0" smtClean="0">
                  <a:solidFill>
                    <a:srgbClr val="000000"/>
                  </a:solidFill>
                  <a:latin typeface="Courier New"/>
                  <a:cs typeface="Courier New"/>
                </a:rPr>
                <a:t> &amp; element) const;</a:t>
              </a:r>
            </a:p>
            <a:p>
              <a:pPr>
                <a:lnSpc>
                  <a:spcPct val="90000"/>
                </a:lnSpc>
              </a:pPr>
              <a:endParaRPr lang="en-US" dirty="0" smtClean="0">
                <a:solidFill>
                  <a:srgbClr val="000000"/>
                </a:solidFill>
                <a:latin typeface="Courier New"/>
                <a:cs typeface="Courier New"/>
              </a:endParaRPr>
            </a:p>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set1 -= value;</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Removes all elements from set2 (or a single value) from set1.</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   Set &amp; operator-=(const Set &amp; set2);</a:t>
              </a:r>
              <a:endParaRPr lang="en-US" dirty="0">
                <a:solidFill>
                  <a:srgbClr val="000000"/>
                </a:solidFill>
                <a:latin typeface="Courier New"/>
                <a:cs typeface="Courier New"/>
              </a:endParaRPr>
            </a:p>
          </p:txBody>
        </p:sp>
      </p:grpSp>
      <p:sp>
        <p:nvSpPr>
          <p:cNvPr id="74957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4957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9577" name="Rectangle 9"/>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High-Level Operators in </a:t>
            </a:r>
            <a:r>
              <a:rPr lang="en-US" sz="3600" b="1" dirty="0" err="1" smtClean="0">
                <a:solidFill>
                  <a:srgbClr val="FF0000"/>
                </a:solidFill>
                <a:latin typeface="Courier New"/>
                <a:cs typeface="Courier New"/>
              </a:rPr>
              <a:t>set.h</a:t>
            </a:r>
            <a:endParaRPr lang="en-US" dirty="0">
              <a:solidFill>
                <a:srgbClr val="FF0000"/>
              </a:solidFill>
            </a:endParaRPr>
          </a:p>
        </p:txBody>
      </p:sp>
      <p:sp>
        <p:nvSpPr>
          <p:cNvPr id="74957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49571"/>
                                        </p:tgtEl>
                                        <p:attrNameLst>
                                          <p:attrName>ppt_x</p:attrName>
                                        </p:attrNameLst>
                                      </p:cBhvr>
                                      <p:tavLst>
                                        <p:tav tm="0">
                                          <p:val>
                                            <p:strVal val="ppt_x"/>
                                          </p:val>
                                        </p:tav>
                                        <p:tav tm="100000">
                                          <p:val>
                                            <p:strVal val="ppt_x"/>
                                          </p:val>
                                        </p:tav>
                                      </p:tavLst>
                                    </p:anim>
                                    <p:anim calcmode="lin" valueType="num">
                                      <p:cBhvr additive="base">
                                        <p:cTn id="7" dur="1000"/>
                                        <p:tgtEl>
                                          <p:spTgt spid="749571"/>
                                        </p:tgtEl>
                                        <p:attrNameLst>
                                          <p:attrName>ppt_y</p:attrName>
                                        </p:attrNameLst>
                                      </p:cBhvr>
                                      <p:tavLst>
                                        <p:tav tm="0">
                                          <p:val>
                                            <p:strVal val="ppt_y"/>
                                          </p:val>
                                        </p:tav>
                                        <p:tav tm="100000">
                                          <p:val>
                                            <p:strVal val="0-ppt_h/2"/>
                                          </p:val>
                                        </p:tav>
                                      </p:tavLst>
                                    </p:anim>
                                    <p:set>
                                      <p:cBhvr>
                                        <p:cTn id="8" dur="1" fill="hold">
                                          <p:stCondLst>
                                            <p:cond delay="999"/>
                                          </p:stCondLst>
                                        </p:cTn>
                                        <p:tgtEl>
                                          <p:spTgt spid="74957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9571" grpId="0"/>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08962"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Implementing Sets</a:t>
            </a:r>
            <a:endParaRPr lang="en-US" dirty="0">
              <a:solidFill>
                <a:schemeClr val="tx1"/>
              </a:solidFill>
            </a:endParaRPr>
          </a:p>
        </p:txBody>
      </p:sp>
      <p:sp>
        <p:nvSpPr>
          <p:cNvPr id="808963" name="Rectangle 3"/>
          <p:cNvSpPr>
            <a:spLocks noChangeArrowheads="1"/>
          </p:cNvSpPr>
          <p:nvPr/>
        </p:nvSpPr>
        <p:spPr bwMode="auto">
          <a:xfrm>
            <a:off x="482600" y="1231900"/>
            <a:ext cx="8164513" cy="5321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ts val="700"/>
              </a:spcAft>
              <a:buFontTx/>
              <a:buChar char="•"/>
            </a:pPr>
            <a:r>
              <a:rPr lang="en-US" sz="2400" b="0" dirty="0" smtClean="0">
                <a:solidFill>
                  <a:srgbClr val="000000"/>
                </a:solidFill>
              </a:rPr>
              <a:t>Modern library systems adopt either of two strategies for implementing sets:</a:t>
            </a:r>
          </a:p>
          <a:p>
            <a:pPr marL="800100" lvl="1" indent="-342900" algn="just">
              <a:lnSpc>
                <a:spcPct val="85000"/>
              </a:lnSpc>
              <a:spcAft>
                <a:spcPts val="700"/>
              </a:spcAft>
              <a:buFontTx/>
              <a:buChar char="•"/>
            </a:pPr>
            <a:r>
              <a:rPr lang="en-US" sz="2200" i="1" dirty="0" smtClean="0">
                <a:solidFill>
                  <a:srgbClr val="000000"/>
                </a:solidFill>
              </a:rPr>
              <a:t>Hash tables</a:t>
            </a:r>
            <a:r>
              <a:rPr lang="en-US" sz="2200" b="0" i="1" dirty="0" smtClean="0">
                <a:solidFill>
                  <a:srgbClr val="000000"/>
                </a:solidFill>
              </a:rPr>
              <a:t>.</a:t>
            </a:r>
            <a:r>
              <a:rPr lang="en-US" sz="2200" b="0" dirty="0" smtClean="0">
                <a:solidFill>
                  <a:srgbClr val="000000"/>
                </a:solidFill>
              </a:rPr>
              <a:t>  Sets implemented as hash tables are extremely efficient, offering average </a:t>
            </a:r>
            <a:r>
              <a:rPr lang="en-US" sz="2200" b="0" i="1" dirty="0" smtClean="0">
                <a:solidFill>
                  <a:srgbClr val="000000"/>
                </a:solidFill>
              </a:rPr>
              <a:t>O</a:t>
            </a:r>
            <a:r>
              <a:rPr lang="en-US" sz="2200" b="0" dirty="0" smtClean="0">
                <a:solidFill>
                  <a:srgbClr val="000000"/>
                </a:solidFill>
              </a:rPr>
              <a:t>(1) performance for adding a new element or testing for membership.  The primary disadvantage is that hash tables do not support ordered iteration.</a:t>
            </a:r>
          </a:p>
          <a:p>
            <a:pPr marL="800100" lvl="1" indent="-342900" algn="just">
              <a:lnSpc>
                <a:spcPct val="85000"/>
              </a:lnSpc>
              <a:spcAft>
                <a:spcPct val="50000"/>
              </a:spcAft>
              <a:buFontTx/>
              <a:buChar char="•"/>
            </a:pPr>
            <a:r>
              <a:rPr lang="en-US" sz="2200" i="1" dirty="0" smtClean="0">
                <a:solidFill>
                  <a:srgbClr val="000000"/>
                </a:solidFill>
              </a:rPr>
              <a:t>Balanced binary trees</a:t>
            </a:r>
            <a:r>
              <a:rPr lang="en-US" sz="2200" b="0" i="1" dirty="0" smtClean="0">
                <a:solidFill>
                  <a:srgbClr val="000000"/>
                </a:solidFill>
              </a:rPr>
              <a:t>.</a:t>
            </a:r>
            <a:r>
              <a:rPr lang="en-US" sz="2200" b="0" dirty="0" smtClean="0">
                <a:solidFill>
                  <a:srgbClr val="000000"/>
                </a:solidFill>
              </a:rPr>
              <a:t>  Sets implemented using balanced binary trees offer </a:t>
            </a:r>
            <a:r>
              <a:rPr lang="en-US" sz="2200" b="0" i="1" dirty="0" err="1" smtClean="0">
                <a:solidFill>
                  <a:srgbClr val="000000"/>
                </a:solidFill>
              </a:rPr>
              <a:t>O</a:t>
            </a:r>
            <a:r>
              <a:rPr lang="en-US" sz="2200" b="0" dirty="0" err="1" smtClean="0">
                <a:solidFill>
                  <a:srgbClr val="000000"/>
                </a:solidFill>
              </a:rPr>
              <a:t>(log</a:t>
            </a:r>
            <a:r>
              <a:rPr lang="en-US" sz="2200" b="0" dirty="0" smtClean="0">
                <a:solidFill>
                  <a:srgbClr val="000000"/>
                </a:solidFill>
              </a:rPr>
              <a:t> </a:t>
            </a:r>
            <a:r>
              <a:rPr lang="en-US" sz="2200" b="0" i="1" dirty="0" smtClean="0">
                <a:solidFill>
                  <a:srgbClr val="000000"/>
                </a:solidFill>
              </a:rPr>
              <a:t>N</a:t>
            </a:r>
            <a:r>
              <a:rPr lang="en-US" sz="2200" b="0" dirty="0" smtClean="0">
                <a:solidFill>
                  <a:srgbClr val="000000"/>
                </a:solidFill>
              </a:rPr>
              <a:t>) performance on the fundamental operations, but do make it possible to write an ordered </a:t>
            </a:r>
            <a:r>
              <a:rPr lang="en-US" sz="2200" b="0" dirty="0" err="1" smtClean="0">
                <a:solidFill>
                  <a:srgbClr val="000000"/>
                </a:solidFill>
              </a:rPr>
              <a:t>iterator</a:t>
            </a:r>
            <a:r>
              <a:rPr lang="en-US" sz="2200" b="0" dirty="0" smtClean="0">
                <a:solidFill>
                  <a:srgbClr val="000000"/>
                </a:solidFill>
              </a:rPr>
              <a:t>. </a:t>
            </a:r>
          </a:p>
          <a:p>
            <a:pPr marL="342900" indent="-342900" algn="just">
              <a:lnSpc>
                <a:spcPct val="85000"/>
              </a:lnSpc>
              <a:spcAft>
                <a:spcPct val="50000"/>
              </a:spcAft>
              <a:buFontTx/>
              <a:buChar char="•"/>
            </a:pPr>
            <a:r>
              <a:rPr lang="en-US" sz="2400" b="0" dirty="0" smtClean="0">
                <a:solidFill>
                  <a:srgbClr val="000000"/>
                </a:solidFill>
              </a:rPr>
              <a:t>For the </a:t>
            </a:r>
            <a:r>
              <a:rPr lang="en-US" sz="2000" dirty="0" smtClean="0">
                <a:solidFill>
                  <a:srgbClr val="000000"/>
                </a:solidFill>
                <a:latin typeface="Courier New"/>
                <a:cs typeface="Courier New"/>
              </a:rPr>
              <a:t>Set</a:t>
            </a:r>
            <a:r>
              <a:rPr lang="en-US" sz="2400" b="0" dirty="0" smtClean="0">
                <a:solidFill>
                  <a:srgbClr val="000000"/>
                </a:solidFill>
              </a:rPr>
              <a:t> class itself, C++ uses the latter approach.</a:t>
            </a:r>
          </a:p>
          <a:p>
            <a:pPr marL="342900" indent="-342900" algn="just">
              <a:lnSpc>
                <a:spcPct val="85000"/>
              </a:lnSpc>
              <a:spcAft>
                <a:spcPct val="50000"/>
              </a:spcAft>
              <a:buFontTx/>
              <a:buChar char="•"/>
            </a:pPr>
            <a:r>
              <a:rPr lang="en-US" sz="2400" b="0" dirty="0" smtClean="0">
                <a:solidFill>
                  <a:srgbClr val="000000"/>
                </a:solidFill>
              </a:rPr>
              <a:t>One of the implications of using the BST representation is that the underlying value type must support the comparison operators </a:t>
            </a:r>
            <a:r>
              <a:rPr lang="en-US" sz="2000" dirty="0" smtClean="0">
                <a:solidFill>
                  <a:srgbClr val="000000"/>
                </a:solidFill>
                <a:latin typeface="Courier New"/>
                <a:cs typeface="Courier New"/>
              </a:rPr>
              <a:t>==</a:t>
            </a:r>
            <a:r>
              <a:rPr lang="en-US" sz="2400" b="0" dirty="0" smtClean="0">
                <a:solidFill>
                  <a:srgbClr val="000000"/>
                </a:solidFill>
              </a:rPr>
              <a:t> and </a:t>
            </a:r>
            <a:r>
              <a:rPr lang="en-US" sz="2000" dirty="0" smtClean="0">
                <a:solidFill>
                  <a:srgbClr val="000000"/>
                </a:solidFill>
                <a:latin typeface="Courier New"/>
                <a:cs typeface="Courier New"/>
              </a:rPr>
              <a:t>&lt;</a:t>
            </a:r>
            <a:r>
              <a:rPr lang="en-US" sz="2400" b="0" dirty="0" smtClean="0">
                <a:solidFill>
                  <a:srgbClr val="000000"/>
                </a:solidFill>
              </a:rPr>
              <a:t>.  In Chapter 20, you’ll learn how to relax that restriction by specifying a </a:t>
            </a:r>
            <a:r>
              <a:rPr lang="en-US" sz="2400" b="0" i="1" dirty="0" smtClean="0">
                <a:solidFill>
                  <a:srgbClr val="000000"/>
                </a:solidFill>
              </a:rPr>
              <a:t>comparison function</a:t>
            </a:r>
            <a:r>
              <a:rPr lang="en-US" sz="2400" b="0" dirty="0" smtClean="0">
                <a:solidFill>
                  <a:srgbClr val="000000"/>
                </a:solidFill>
              </a:rPr>
              <a:t> as an argument to the </a:t>
            </a:r>
            <a:r>
              <a:rPr lang="en-US" sz="2000" dirty="0" smtClean="0">
                <a:solidFill>
                  <a:srgbClr val="000000"/>
                </a:solidFill>
                <a:latin typeface="Courier New"/>
                <a:cs typeface="Courier New"/>
              </a:rPr>
              <a:t>Set</a:t>
            </a:r>
            <a:r>
              <a:rPr lang="en-US" sz="2400" b="0" dirty="0" smtClean="0">
                <a:solidFill>
                  <a:srgbClr val="000000"/>
                </a:solidFill>
              </a:rPr>
              <a:t> constructor.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0896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0896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0896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8963" grpId="0" build="p"/>
    </p:bld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2" name="Group 10"/>
          <p:cNvGrpSpPr>
            <a:grpSpLocks/>
          </p:cNvGrpSpPr>
          <p:nvPr/>
        </p:nvGrpSpPr>
        <p:grpSpPr bwMode="auto">
          <a:xfrm>
            <a:off x="304800" y="3035300"/>
            <a:ext cx="8534400" cy="3505200"/>
            <a:chOff x="192" y="1912"/>
            <a:chExt cx="5376" cy="2208"/>
          </a:xfrm>
        </p:grpSpPr>
        <p:sp>
          <p:nvSpPr>
            <p:cNvPr id="860162" name="Rectangle 2"/>
            <p:cNvSpPr>
              <a:spLocks noChangeArrowheads="1"/>
            </p:cNvSpPr>
            <p:nvPr/>
          </p:nvSpPr>
          <p:spPr bwMode="auto">
            <a:xfrm>
              <a:off x="192" y="1912"/>
              <a:ext cx="5376" cy="220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860163" name="Text Box 3"/>
            <p:cNvSpPr txBox="1">
              <a:spLocks noChangeArrowheads="1"/>
            </p:cNvSpPr>
            <p:nvPr/>
          </p:nvSpPr>
          <p:spPr bwMode="auto">
            <a:xfrm>
              <a:off x="216" y="1968"/>
              <a:ext cx="5317" cy="67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smtClean="0">
                  <a:solidFill>
                    <a:srgbClr val="000000"/>
                  </a:solidFill>
                  <a:latin typeface="Courier New" charset="0"/>
                </a:rPr>
                <a:t>private:</a:t>
              </a:r>
            </a:p>
            <a:p>
              <a:pPr>
                <a:lnSpc>
                  <a:spcPct val="90000"/>
                </a:lnSpc>
              </a:pPr>
              <a:endParaRPr lang="en-US" dirty="0">
                <a:solidFill>
                  <a:srgbClr val="0000FF"/>
                </a:solidFill>
                <a:latin typeface="Courier New" charset="0"/>
              </a:endParaRPr>
            </a:p>
            <a:p>
              <a:pPr>
                <a:lnSpc>
                  <a:spcPct val="90000"/>
                </a:lnSpc>
              </a:pPr>
              <a:r>
                <a:rPr lang="en-US" dirty="0">
                  <a:solidFill>
                    <a:srgbClr val="0000FF"/>
                  </a:solidFill>
                  <a:latin typeface="Courier New" charset="0"/>
                </a:rPr>
                <a:t>/* Instance variables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  </a:t>
              </a:r>
              <a:r>
                <a:rPr lang="en-US" dirty="0" smtClean="0">
                  <a:solidFill>
                    <a:srgbClr val="000000"/>
                  </a:solidFill>
                  <a:latin typeface="Courier New" charset="0"/>
                </a:rPr>
                <a:t> Map&lt;</a:t>
              </a:r>
              <a:r>
                <a:rPr lang="en-US" dirty="0" err="1" smtClean="0">
                  <a:solidFill>
                    <a:srgbClr val="000000"/>
                  </a:solidFill>
                  <a:latin typeface="Courier New" charset="0"/>
                </a:rPr>
                <a:t>ValueType,char</a:t>
              </a:r>
              <a:r>
                <a:rPr lang="en-US" dirty="0" smtClean="0">
                  <a:solidFill>
                    <a:srgbClr val="000000"/>
                  </a:solidFill>
                  <a:latin typeface="Courier New" charset="0"/>
                </a:rPr>
                <a:t>&gt; map;          </a:t>
              </a:r>
              <a:r>
                <a:rPr lang="en-US" dirty="0" smtClean="0">
                  <a:solidFill>
                    <a:srgbClr val="0000FF"/>
                  </a:solidFill>
                  <a:latin typeface="Courier New" charset="0"/>
                </a:rPr>
                <a:t>/</a:t>
              </a:r>
              <a:r>
                <a:rPr lang="en-US" dirty="0">
                  <a:solidFill>
                    <a:srgbClr val="0000FF"/>
                  </a:solidFill>
                  <a:latin typeface="Courier New" charset="0"/>
                </a:rPr>
                <a:t>* The</a:t>
              </a:r>
              <a:r>
                <a:rPr lang="en-US" dirty="0" smtClean="0">
                  <a:solidFill>
                    <a:srgbClr val="0000FF"/>
                  </a:solidFill>
                  <a:latin typeface="Courier New" charset="0"/>
                </a:rPr>
                <a:t> char is unused </a:t>
              </a:r>
              <a:r>
                <a:rPr lang="en-US" dirty="0">
                  <a:solidFill>
                    <a:srgbClr val="0000FF"/>
                  </a:solidFill>
                  <a:latin typeface="Courier New" charset="0"/>
                </a:rPr>
                <a:t>*/</a:t>
              </a:r>
              <a:r>
                <a:rPr lang="en-US" dirty="0">
                  <a:solidFill>
                    <a:srgbClr val="000000"/>
                  </a:solidFill>
                  <a:latin typeface="Courier New" charset="0"/>
                </a:rPr>
                <a:t> </a:t>
              </a:r>
              <a:endParaRPr lang="en-US" sz="2400" b="0" dirty="0">
                <a:solidFill>
                  <a:srgbClr val="000000"/>
                </a:solidFill>
                <a:latin typeface="Helvetica" charset="0"/>
              </a:endParaRPr>
            </a:p>
          </p:txBody>
        </p:sp>
      </p:grpSp>
      <p:sp>
        <p:nvSpPr>
          <p:cNvPr id="860166" name="Rectangle 6"/>
          <p:cNvSpPr>
            <a:spLocks noGrp="1" noChangeArrowheads="1"/>
          </p:cNvSpPr>
          <p:nvPr>
            <p:ph type="title"/>
          </p:nvPr>
        </p:nvSpPr>
        <p:spPr>
          <a:xfrm>
            <a:off x="0" y="76200"/>
            <a:ext cx="9144000" cy="1143000"/>
          </a:xfrm>
          <a:noFill/>
          <a:ln/>
        </p:spPr>
        <p:txBody>
          <a:bodyPr/>
          <a:lstStyle/>
          <a:p>
            <a:r>
              <a:rPr lang="en-US" sz="4000">
                <a:solidFill>
                  <a:srgbClr val="FF0000"/>
                </a:solidFill>
              </a:rPr>
              <a:t>The Easy Implementation</a:t>
            </a:r>
          </a:p>
        </p:txBody>
      </p:sp>
      <p:sp>
        <p:nvSpPr>
          <p:cNvPr id="860168" name="Rectangle 8"/>
          <p:cNvSpPr>
            <a:spLocks noChangeArrowheads="1"/>
          </p:cNvSpPr>
          <p:nvPr/>
        </p:nvSpPr>
        <p:spPr bwMode="auto">
          <a:xfrm>
            <a:off x="482600" y="1231900"/>
            <a:ext cx="8164513" cy="1739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As is so often the case, the easy way to implement the </a:t>
            </a:r>
            <a:r>
              <a:rPr lang="en-US" sz="2000" dirty="0">
                <a:solidFill>
                  <a:srgbClr val="000000"/>
                </a:solidFill>
                <a:latin typeface="Courier New" charset="0"/>
              </a:rPr>
              <a:t>Set</a:t>
            </a:r>
            <a:r>
              <a:rPr lang="en-US" sz="2400" b="0" dirty="0">
                <a:solidFill>
                  <a:srgbClr val="000000"/>
                </a:solidFill>
              </a:rPr>
              <a:t> class is to build it out of data structures that you already have.  In this case, it make sense to build </a:t>
            </a:r>
            <a:r>
              <a:rPr lang="en-US" sz="2000" dirty="0">
                <a:solidFill>
                  <a:srgbClr val="000000"/>
                </a:solidFill>
                <a:latin typeface="Courier New" charset="0"/>
              </a:rPr>
              <a:t>Set</a:t>
            </a:r>
            <a:r>
              <a:rPr lang="en-US" sz="2400" b="0" dirty="0">
                <a:solidFill>
                  <a:srgbClr val="000000"/>
                </a:solidFill>
              </a:rPr>
              <a:t> on top of the</a:t>
            </a:r>
            <a:r>
              <a:rPr lang="en-US" sz="2400" b="0" dirty="0" smtClean="0">
                <a:solidFill>
                  <a:srgbClr val="000000"/>
                </a:solidFill>
              </a:rPr>
              <a:t> </a:t>
            </a:r>
            <a:r>
              <a:rPr lang="en-US" sz="2000" dirty="0" smtClean="0">
                <a:solidFill>
                  <a:srgbClr val="000000"/>
                </a:solidFill>
                <a:latin typeface="Courier New" charset="0"/>
              </a:rPr>
              <a:t>Map</a:t>
            </a:r>
            <a:r>
              <a:rPr lang="en-US" sz="2400" b="0" dirty="0" smtClean="0">
                <a:solidFill>
                  <a:srgbClr val="000000"/>
                </a:solidFill>
              </a:rPr>
              <a:t> class</a:t>
            </a:r>
            <a:r>
              <a:rPr lang="en-US" sz="2400" b="0" dirty="0">
                <a:solidFill>
                  <a:srgbClr val="000000"/>
                </a:solidFill>
              </a:rPr>
              <a:t>.</a:t>
            </a:r>
          </a:p>
          <a:p>
            <a:pPr marL="342900" indent="-342900" algn="just">
              <a:lnSpc>
                <a:spcPct val="85000"/>
              </a:lnSpc>
              <a:spcAft>
                <a:spcPct val="50000"/>
              </a:spcAft>
              <a:buFontTx/>
              <a:buChar char="•"/>
            </a:pPr>
            <a:r>
              <a:rPr lang="en-US" sz="2400" b="0" dirty="0">
                <a:solidFill>
                  <a:srgbClr val="000000"/>
                </a:solidFill>
              </a:rPr>
              <a:t>The private section looks like this: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6016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0168" grpId="0" build="p"/>
    </p:bld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630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866307" name="Text Box 3"/>
          <p:cNvSpPr txBox="1">
            <a:spLocks noChangeArrowheads="1"/>
          </p:cNvSpPr>
          <p:nvPr/>
        </p:nvSpPr>
        <p:spPr bwMode="auto">
          <a:xfrm>
            <a:off x="342900" y="1193800"/>
            <a:ext cx="8440738" cy="5309145"/>
          </a:xfrm>
          <a:prstGeom prst="rect">
            <a:avLst/>
          </a:prstGeom>
          <a:noFill/>
          <a:ln w="9525">
            <a:noFill/>
            <a:miter lim="800000"/>
            <a:headEnd/>
            <a:tailEnd/>
          </a:ln>
          <a:effectLst/>
        </p:spPr>
        <p:txBody>
          <a:bodyPr>
            <a:prstTxWarp prst="textNoShape">
              <a:avLst/>
            </a:prstTxWarp>
            <a:spAutoFit/>
          </a:bodyPr>
          <a:lstStyle/>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endParaRPr lang="en-US" dirty="0">
              <a:solidFill>
                <a:srgbClr val="000000"/>
              </a:solidFill>
              <a:latin typeface="Courier New" charset="0"/>
            </a:endParaRPr>
          </a:p>
          <a:p>
            <a:r>
              <a:rPr lang="en-US" dirty="0">
                <a:solidFill>
                  <a:srgbClr val="000000"/>
                </a:solidFill>
                <a:latin typeface="Courier New" charset="0"/>
              </a:rPr>
              <a:t>Set</a:t>
            </a:r>
            <a:r>
              <a:rPr lang="en-US" dirty="0" smtClean="0">
                <a:solidFill>
                  <a:srgbClr val="000000"/>
                </a:solidFill>
                <a:latin typeface="Courier New" charset="0"/>
              </a:rPr>
              <a:t>&lt;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a:solidFill>
                  <a:srgbClr val="000000"/>
                </a:solidFill>
                <a:latin typeface="Courier New" charset="0"/>
              </a:rPr>
              <a:t>::Set</a:t>
            </a:r>
            <a:r>
              <a:rPr lang="en-US" dirty="0" smtClean="0">
                <a:solidFill>
                  <a:srgbClr val="000000"/>
                </a:solidFill>
                <a:latin typeface="Courier New" charset="0"/>
              </a:rPr>
              <a:t>() </a:t>
            </a:r>
            <a:r>
              <a:rPr lang="en-US" dirty="0">
                <a:solidFill>
                  <a:srgbClr val="000000"/>
                </a:solidFill>
                <a:latin typeface="Courier New" charset="0"/>
              </a:rPr>
              <a:t>{</a:t>
            </a:r>
          </a:p>
          <a:p>
            <a:r>
              <a:rPr lang="en-US" dirty="0">
                <a:solidFill>
                  <a:srgbClr val="000000"/>
                </a:solidFill>
                <a:latin typeface="Courier New" charset="0"/>
              </a:rPr>
              <a:t>  </a:t>
            </a:r>
            <a:r>
              <a:rPr lang="en-US" dirty="0" smtClean="0">
                <a:solidFill>
                  <a:srgbClr val="000000"/>
                </a:solidFill>
                <a:latin typeface="Courier New" charset="0"/>
              </a:rPr>
              <a:t> </a:t>
            </a:r>
            <a:r>
              <a:rPr lang="en-US" dirty="0" smtClean="0">
                <a:solidFill>
                  <a:srgbClr val="0000FF"/>
                </a:solidFill>
                <a:latin typeface="Courier New" charset="0"/>
              </a:rPr>
              <a:t>/</a:t>
            </a:r>
            <a:r>
              <a:rPr lang="en-US" dirty="0">
                <a:solidFill>
                  <a:srgbClr val="0000FF"/>
                </a:solidFill>
                <a:latin typeface="Courier New" charset="0"/>
              </a:rPr>
              <a:t>* Empty */</a:t>
            </a:r>
            <a:endParaRPr lang="en-US" dirty="0">
              <a:solidFill>
                <a:srgbClr val="000000"/>
              </a:solidFill>
              <a:latin typeface="Courier New" charset="0"/>
            </a:endParaRPr>
          </a:p>
          <a:p>
            <a:r>
              <a:rPr lang="en-US" dirty="0">
                <a:solidFill>
                  <a:srgbClr val="000000"/>
                </a:solidFill>
                <a:latin typeface="Courier New" charset="0"/>
              </a:rPr>
              <a:t>}</a:t>
            </a:r>
          </a:p>
          <a:p>
            <a:endParaRPr lang="en-US" sz="900"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endParaRPr lang="en-US" dirty="0">
              <a:solidFill>
                <a:srgbClr val="000000"/>
              </a:solidFill>
              <a:latin typeface="Courier New" charset="0"/>
            </a:endParaRPr>
          </a:p>
          <a:p>
            <a:r>
              <a:rPr lang="en-US" dirty="0">
                <a:solidFill>
                  <a:srgbClr val="000000"/>
                </a:solidFill>
                <a:latin typeface="Courier New" charset="0"/>
              </a:rPr>
              <a:t>Set</a:t>
            </a:r>
            <a:r>
              <a:rPr lang="en-US" dirty="0" smtClean="0">
                <a:solidFill>
                  <a:srgbClr val="000000"/>
                </a:solidFill>
                <a:latin typeface="Courier New" charset="0"/>
              </a:rPr>
              <a:t>&lt;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a:solidFill>
                  <a:srgbClr val="000000"/>
                </a:solidFill>
                <a:latin typeface="Courier New" charset="0"/>
              </a:rPr>
              <a:t>::~Set() {</a:t>
            </a:r>
          </a:p>
          <a:p>
            <a:r>
              <a:rPr lang="en-US" dirty="0">
                <a:solidFill>
                  <a:srgbClr val="000000"/>
                </a:solidFill>
                <a:latin typeface="Courier New" charset="0"/>
              </a:rPr>
              <a:t>  </a:t>
            </a:r>
            <a:r>
              <a:rPr lang="en-US" dirty="0" smtClean="0">
                <a:solidFill>
                  <a:srgbClr val="000000"/>
                </a:solidFill>
                <a:latin typeface="Courier New" charset="0"/>
              </a:rPr>
              <a:t> </a:t>
            </a:r>
            <a:r>
              <a:rPr lang="en-US" dirty="0" smtClean="0">
                <a:solidFill>
                  <a:srgbClr val="0000FF"/>
                </a:solidFill>
                <a:latin typeface="Courier New" charset="0"/>
              </a:rPr>
              <a:t>/</a:t>
            </a:r>
            <a:r>
              <a:rPr lang="en-US" dirty="0">
                <a:solidFill>
                  <a:srgbClr val="0000FF"/>
                </a:solidFill>
                <a:latin typeface="Courier New" charset="0"/>
              </a:rPr>
              <a:t>* Empty */</a:t>
            </a:r>
            <a:endParaRPr lang="en-US" dirty="0">
              <a:solidFill>
                <a:srgbClr val="000000"/>
              </a:solidFill>
              <a:latin typeface="Courier New" charset="0"/>
            </a:endParaRPr>
          </a:p>
          <a:p>
            <a:r>
              <a:rPr lang="en-US" dirty="0">
                <a:solidFill>
                  <a:srgbClr val="000000"/>
                </a:solidFill>
                <a:latin typeface="Courier New" charset="0"/>
              </a:rPr>
              <a:t>}</a:t>
            </a:r>
          </a:p>
          <a:p>
            <a:endParaRPr lang="en-US" sz="900"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endParaRPr lang="en-US" dirty="0">
              <a:solidFill>
                <a:srgbClr val="000000"/>
              </a:solidFill>
              <a:latin typeface="Courier New" charset="0"/>
            </a:endParaRPr>
          </a:p>
          <a:p>
            <a:r>
              <a:rPr lang="en-US" dirty="0" err="1">
                <a:solidFill>
                  <a:srgbClr val="000000"/>
                </a:solidFill>
                <a:latin typeface="Courier New" charset="0"/>
              </a:rPr>
              <a:t>int</a:t>
            </a:r>
            <a:r>
              <a:rPr lang="en-US" dirty="0">
                <a:solidFill>
                  <a:srgbClr val="000000"/>
                </a:solidFill>
                <a:latin typeface="Courier New" charset="0"/>
              </a:rPr>
              <a:t> Set</a:t>
            </a:r>
            <a:r>
              <a:rPr lang="en-US" dirty="0" smtClean="0">
                <a:solidFill>
                  <a:srgbClr val="000000"/>
                </a:solidFill>
                <a:latin typeface="Courier New" charset="0"/>
              </a:rPr>
              <a:t>&lt;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a:solidFill>
                  <a:srgbClr val="000000"/>
                </a:solidFill>
                <a:latin typeface="Courier New" charset="0"/>
              </a:rPr>
              <a:t>::size(</a:t>
            </a:r>
            <a:r>
              <a:rPr lang="en-US" dirty="0" smtClean="0">
                <a:solidFill>
                  <a:srgbClr val="000000"/>
                </a:solidFill>
                <a:latin typeface="Courier New" charset="0"/>
              </a:rPr>
              <a:t>) const </a:t>
            </a:r>
            <a:r>
              <a:rPr lang="en-US" dirty="0">
                <a:solidFill>
                  <a:srgbClr val="000000"/>
                </a:solidFill>
                <a:latin typeface="Courier New" charset="0"/>
              </a:rPr>
              <a:t>{</a:t>
            </a:r>
          </a:p>
          <a:p>
            <a:r>
              <a:rPr lang="en-US" dirty="0">
                <a:solidFill>
                  <a:srgbClr val="000000"/>
                </a:solidFill>
                <a:latin typeface="Courier New" charset="0"/>
              </a:rPr>
              <a:t>  </a:t>
            </a:r>
            <a:r>
              <a:rPr lang="en-US" dirty="0" smtClean="0">
                <a:solidFill>
                  <a:srgbClr val="000000"/>
                </a:solidFill>
                <a:latin typeface="Courier New" charset="0"/>
              </a:rPr>
              <a:t> return </a:t>
            </a:r>
            <a:r>
              <a:rPr lang="en-US" dirty="0" err="1" smtClean="0">
                <a:solidFill>
                  <a:srgbClr val="000000"/>
                </a:solidFill>
                <a:latin typeface="Courier New" charset="0"/>
              </a:rPr>
              <a:t>map.size</a:t>
            </a:r>
            <a:r>
              <a:rPr lang="en-US" dirty="0">
                <a:solidFill>
                  <a:srgbClr val="000000"/>
                </a:solidFill>
                <a:latin typeface="Courier New" charset="0"/>
              </a:rPr>
              <a:t>();</a:t>
            </a:r>
          </a:p>
          <a:p>
            <a:r>
              <a:rPr lang="en-US" dirty="0">
                <a:solidFill>
                  <a:srgbClr val="000000"/>
                </a:solidFill>
                <a:latin typeface="Courier New" charset="0"/>
              </a:rPr>
              <a:t>}</a:t>
            </a:r>
          </a:p>
          <a:p>
            <a:endParaRPr lang="en-US" sz="900"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endParaRPr lang="en-US" dirty="0">
              <a:solidFill>
                <a:srgbClr val="000000"/>
              </a:solidFill>
              <a:latin typeface="Courier New" charset="0"/>
            </a:endParaRPr>
          </a:p>
          <a:p>
            <a:r>
              <a:rPr lang="en-US" dirty="0" err="1">
                <a:solidFill>
                  <a:srgbClr val="000000"/>
                </a:solidFill>
                <a:latin typeface="Courier New" charset="0"/>
              </a:rPr>
              <a:t>bool</a:t>
            </a:r>
            <a:r>
              <a:rPr lang="en-US" dirty="0">
                <a:solidFill>
                  <a:srgbClr val="000000"/>
                </a:solidFill>
                <a:latin typeface="Courier New" charset="0"/>
              </a:rPr>
              <a:t> Set</a:t>
            </a:r>
            <a:r>
              <a:rPr lang="en-US" dirty="0" smtClean="0">
                <a:solidFill>
                  <a:srgbClr val="000000"/>
                </a:solidFill>
                <a:latin typeface="Courier New" charset="0"/>
              </a:rPr>
              <a:t>&lt;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a:solidFill>
                  <a:srgbClr val="000000"/>
                </a:solidFill>
                <a:latin typeface="Courier New" charset="0"/>
              </a:rPr>
              <a:t>::</a:t>
            </a:r>
            <a:r>
              <a:rPr lang="en-US" dirty="0" err="1">
                <a:solidFill>
                  <a:srgbClr val="000000"/>
                </a:solidFill>
                <a:latin typeface="Courier New" charset="0"/>
              </a:rPr>
              <a:t>isEmpty</a:t>
            </a:r>
            <a:r>
              <a:rPr lang="en-US" dirty="0">
                <a:solidFill>
                  <a:srgbClr val="000000"/>
                </a:solidFill>
                <a:latin typeface="Courier New" charset="0"/>
              </a:rPr>
              <a:t>(</a:t>
            </a:r>
            <a:r>
              <a:rPr lang="en-US" dirty="0" smtClean="0">
                <a:solidFill>
                  <a:srgbClr val="000000"/>
                </a:solidFill>
                <a:latin typeface="Courier New" charset="0"/>
              </a:rPr>
              <a:t>) const </a:t>
            </a:r>
            <a:r>
              <a:rPr lang="en-US" dirty="0">
                <a:solidFill>
                  <a:srgbClr val="000000"/>
                </a:solidFill>
                <a:latin typeface="Courier New" charset="0"/>
              </a:rPr>
              <a:t>{</a:t>
            </a:r>
          </a:p>
          <a:p>
            <a:r>
              <a:rPr lang="en-US" dirty="0">
                <a:solidFill>
                  <a:srgbClr val="000000"/>
                </a:solidFill>
                <a:latin typeface="Courier New" charset="0"/>
              </a:rPr>
              <a:t>  </a:t>
            </a:r>
            <a:r>
              <a:rPr lang="en-US" dirty="0" smtClean="0">
                <a:solidFill>
                  <a:srgbClr val="000000"/>
                </a:solidFill>
                <a:latin typeface="Courier New" charset="0"/>
              </a:rPr>
              <a:t> return </a:t>
            </a:r>
            <a:r>
              <a:rPr lang="en-US" dirty="0" err="1" smtClean="0">
                <a:solidFill>
                  <a:srgbClr val="000000"/>
                </a:solidFill>
                <a:latin typeface="Courier New" charset="0"/>
              </a:rPr>
              <a:t>map.isEmpty</a:t>
            </a:r>
            <a:r>
              <a:rPr lang="en-US" dirty="0">
                <a:solidFill>
                  <a:srgbClr val="000000"/>
                </a:solidFill>
                <a:latin typeface="Courier New" charset="0"/>
              </a:rPr>
              <a:t>();</a:t>
            </a:r>
          </a:p>
          <a:p>
            <a:r>
              <a:rPr lang="en-US" dirty="0">
                <a:solidFill>
                  <a:srgbClr val="000000"/>
                </a:solidFill>
                <a:latin typeface="Courier New" charset="0"/>
              </a:rPr>
              <a:t>}</a:t>
            </a:r>
          </a:p>
          <a:p>
            <a:endParaRPr lang="en-US" sz="900"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endParaRPr lang="en-US" dirty="0">
              <a:solidFill>
                <a:srgbClr val="000000"/>
              </a:solidFill>
              <a:latin typeface="Courier New" charset="0"/>
            </a:endParaRPr>
          </a:p>
          <a:p>
            <a:r>
              <a:rPr lang="en-US" dirty="0">
                <a:solidFill>
                  <a:srgbClr val="000000"/>
                </a:solidFill>
                <a:latin typeface="Courier New" charset="0"/>
              </a:rPr>
              <a:t>void Set</a:t>
            </a:r>
            <a:r>
              <a:rPr lang="en-US" dirty="0" smtClean="0">
                <a:solidFill>
                  <a:srgbClr val="000000"/>
                </a:solidFill>
                <a:latin typeface="Courier New" charset="0"/>
              </a:rPr>
              <a:t>&lt;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a:solidFill>
                  <a:srgbClr val="000000"/>
                </a:solidFill>
                <a:latin typeface="Courier New" charset="0"/>
              </a:rPr>
              <a:t>::</a:t>
            </a:r>
            <a:r>
              <a:rPr lang="en-US" dirty="0" err="1">
                <a:solidFill>
                  <a:srgbClr val="000000"/>
                </a:solidFill>
                <a:latin typeface="Courier New" charset="0"/>
              </a:rPr>
              <a:t>add</a:t>
            </a:r>
            <a:r>
              <a:rPr lang="en-US" dirty="0" err="1" smtClean="0">
                <a:solidFill>
                  <a:srgbClr val="000000"/>
                </a:solidFill>
                <a:latin typeface="Courier New" charset="0"/>
              </a:rPr>
              <a:t>(ValueType</a:t>
            </a:r>
            <a:r>
              <a:rPr lang="en-US" dirty="0" smtClean="0">
                <a:solidFill>
                  <a:srgbClr val="000000"/>
                </a:solidFill>
                <a:latin typeface="Courier New" charset="0"/>
              </a:rPr>
              <a:t> </a:t>
            </a:r>
            <a:r>
              <a:rPr lang="en-US" dirty="0">
                <a:solidFill>
                  <a:srgbClr val="000000"/>
                </a:solidFill>
                <a:latin typeface="Courier New" charset="0"/>
              </a:rPr>
              <a:t>element) {</a:t>
            </a:r>
          </a:p>
          <a:p>
            <a:r>
              <a:rPr lang="en-US" dirty="0">
                <a:solidFill>
                  <a:srgbClr val="000000"/>
                </a:solidFill>
                <a:latin typeface="Courier New" charset="0"/>
              </a:rPr>
              <a:t> </a:t>
            </a:r>
            <a:r>
              <a:rPr lang="en-US" dirty="0" smtClean="0">
                <a:solidFill>
                  <a:srgbClr val="000000"/>
                </a:solidFill>
                <a:latin typeface="Courier New" charset="0"/>
              </a:rPr>
              <a:t>  </a:t>
            </a:r>
            <a:r>
              <a:rPr lang="en-US" dirty="0" err="1" smtClean="0">
                <a:solidFill>
                  <a:srgbClr val="000000"/>
                </a:solidFill>
                <a:latin typeface="Courier New" charset="0"/>
              </a:rPr>
              <a:t>map.put(element</a:t>
            </a:r>
            <a:r>
              <a:rPr lang="en-US" dirty="0" smtClean="0">
                <a:solidFill>
                  <a:srgbClr val="000000"/>
                </a:solidFill>
                <a:latin typeface="Courier New" charset="0"/>
              </a:rPr>
              <a:t>, ' ')</a:t>
            </a:r>
            <a:r>
              <a:rPr lang="en-US" dirty="0">
                <a:solidFill>
                  <a:srgbClr val="000000"/>
                </a:solidFill>
                <a:latin typeface="Courier New" charset="0"/>
              </a:rPr>
              <a:t>;</a:t>
            </a:r>
          </a:p>
          <a:p>
            <a:r>
              <a:rPr lang="en-US" dirty="0">
                <a:solidFill>
                  <a:srgbClr val="000000"/>
                </a:solidFill>
                <a:latin typeface="Courier New" charset="0"/>
              </a:rPr>
              <a:t>}</a:t>
            </a:r>
          </a:p>
          <a:p>
            <a:endParaRPr lang="en-US" sz="900" dirty="0">
              <a:solidFill>
                <a:srgbClr val="000000"/>
              </a:solidFill>
              <a:latin typeface="Courier New" charset="0"/>
            </a:endParaRPr>
          </a:p>
          <a:p>
            <a:r>
              <a:rPr lang="en-US" b="0" i="1" dirty="0">
                <a:solidFill>
                  <a:srgbClr val="000000"/>
                </a:solidFill>
              </a:rPr>
              <a:t>. . . and so on . . .</a:t>
            </a:r>
          </a:p>
        </p:txBody>
      </p:sp>
      <p:sp>
        <p:nvSpPr>
          <p:cNvPr id="866308"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6309"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6310"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Implementation Section</a:t>
            </a:r>
            <a:endParaRPr lang="en-US" sz="4000" dirty="0">
              <a:solidFill>
                <a:srgbClr val="FF0000"/>
              </a:solidFill>
            </a:endParaRPr>
          </a:p>
        </p:txBody>
      </p:sp>
      <p:sp>
        <p:nvSpPr>
          <p:cNvPr id="866311"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835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868355" name="Text Box 3"/>
          <p:cNvSpPr txBox="1">
            <a:spLocks noChangeArrowheads="1"/>
          </p:cNvSpPr>
          <p:nvPr/>
        </p:nvSpPr>
        <p:spPr bwMode="auto">
          <a:xfrm>
            <a:off x="350838" y="1219200"/>
            <a:ext cx="8440737" cy="5309145"/>
          </a:xfrm>
          <a:prstGeom prst="rect">
            <a:avLst/>
          </a:prstGeom>
          <a:noFill/>
          <a:ln w="9525">
            <a:noFill/>
            <a:miter lim="800000"/>
            <a:headEnd/>
            <a:tailEnd/>
          </a:ln>
          <a:effectLst/>
        </p:spPr>
        <p:txBody>
          <a:bodyPr>
            <a:prstTxWarp prst="textNoShape">
              <a:avLst/>
            </a:prstTxWarp>
            <a:spAutoFit/>
          </a:bodyPr>
          <a:lstStyle/>
          <a:p>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r>
              <a:rPr lang="en-US" dirty="0" smtClean="0">
                <a:solidFill>
                  <a:srgbClr val="000000"/>
                </a:solidFill>
                <a:latin typeface="Courier New" charset="0"/>
              </a:rPr>
              <a:t>Set&lt;</a:t>
            </a:r>
            <a:r>
              <a:rPr lang="en-US" dirty="0" err="1" smtClean="0">
                <a:solidFill>
                  <a:srgbClr val="000000"/>
                </a:solidFill>
                <a:latin typeface="Courier New" charset="0"/>
              </a:rPr>
              <a:t>ValueType</a:t>
            </a:r>
            <a:r>
              <a:rPr lang="en-US" dirty="0" smtClean="0">
                <a:solidFill>
                  <a:srgbClr val="000000"/>
                </a:solidFill>
                <a:latin typeface="Courier New" charset="0"/>
              </a:rPr>
              <a:t>&gt;::Set() {</a:t>
            </a:r>
          </a:p>
          <a:p>
            <a:r>
              <a:rPr lang="en-US" dirty="0" smtClean="0">
                <a:solidFill>
                  <a:srgbClr val="000000"/>
                </a:solidFill>
                <a:latin typeface="Courier New" charset="0"/>
              </a:rPr>
              <a:t>   </a:t>
            </a:r>
            <a:r>
              <a:rPr lang="en-US" dirty="0" smtClean="0">
                <a:solidFill>
                  <a:srgbClr val="0000FF"/>
                </a:solidFill>
                <a:latin typeface="Courier New" charset="0"/>
              </a:rPr>
              <a:t>/* Empty */</a:t>
            </a:r>
            <a:endParaRPr lang="en-US" dirty="0" smtClean="0">
              <a:solidFill>
                <a:srgbClr val="000000"/>
              </a:solidFill>
              <a:latin typeface="Courier New" charset="0"/>
            </a:endParaRPr>
          </a:p>
          <a:p>
            <a:r>
              <a:rPr lang="en-US" dirty="0" smtClean="0">
                <a:solidFill>
                  <a:srgbClr val="000000"/>
                </a:solidFill>
                <a:latin typeface="Courier New" charset="0"/>
              </a:rPr>
              <a:t>}</a:t>
            </a:r>
          </a:p>
          <a:p>
            <a:endParaRPr lang="en-US" sz="900" dirty="0" smtClean="0">
              <a:solidFill>
                <a:srgbClr val="000000"/>
              </a:solidFill>
              <a:latin typeface="Courier New" charset="0"/>
            </a:endParaRPr>
          </a:p>
          <a:p>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r>
              <a:rPr lang="en-US" dirty="0" smtClean="0">
                <a:solidFill>
                  <a:srgbClr val="000000"/>
                </a:solidFill>
                <a:latin typeface="Courier New" charset="0"/>
              </a:rPr>
              <a:t>Set&lt;</a:t>
            </a:r>
            <a:r>
              <a:rPr lang="en-US" dirty="0" err="1" smtClean="0">
                <a:solidFill>
                  <a:srgbClr val="000000"/>
                </a:solidFill>
                <a:latin typeface="Courier New" charset="0"/>
              </a:rPr>
              <a:t>ValueType</a:t>
            </a:r>
            <a:r>
              <a:rPr lang="en-US" dirty="0" smtClean="0">
                <a:solidFill>
                  <a:srgbClr val="000000"/>
                </a:solidFill>
                <a:latin typeface="Courier New" charset="0"/>
              </a:rPr>
              <a:t>&gt;::~Set() {</a:t>
            </a:r>
          </a:p>
          <a:p>
            <a:r>
              <a:rPr lang="en-US" dirty="0" smtClean="0">
                <a:solidFill>
                  <a:srgbClr val="000000"/>
                </a:solidFill>
                <a:latin typeface="Courier New" charset="0"/>
              </a:rPr>
              <a:t>   </a:t>
            </a:r>
            <a:r>
              <a:rPr lang="en-US" dirty="0" smtClean="0">
                <a:solidFill>
                  <a:srgbClr val="0000FF"/>
                </a:solidFill>
                <a:latin typeface="Courier New" charset="0"/>
              </a:rPr>
              <a:t>/* Empty */</a:t>
            </a:r>
            <a:endParaRPr lang="en-US" dirty="0" smtClean="0">
              <a:solidFill>
                <a:srgbClr val="000000"/>
              </a:solidFill>
              <a:latin typeface="Courier New" charset="0"/>
            </a:endParaRPr>
          </a:p>
          <a:p>
            <a:r>
              <a:rPr lang="en-US" dirty="0" smtClean="0">
                <a:solidFill>
                  <a:srgbClr val="000000"/>
                </a:solidFill>
                <a:latin typeface="Courier New" charset="0"/>
              </a:rPr>
              <a:t>}</a:t>
            </a:r>
          </a:p>
          <a:p>
            <a:endParaRPr lang="en-US" sz="900" dirty="0" smtClean="0">
              <a:solidFill>
                <a:srgbClr val="000000"/>
              </a:solidFill>
              <a:latin typeface="Courier New" charset="0"/>
            </a:endParaRPr>
          </a:p>
          <a:p>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r>
              <a:rPr lang="en-US" dirty="0" err="1" smtClean="0">
                <a:solidFill>
                  <a:srgbClr val="000000"/>
                </a:solidFill>
                <a:latin typeface="Courier New" charset="0"/>
              </a:rPr>
              <a:t>int</a:t>
            </a:r>
            <a:r>
              <a:rPr lang="en-US" dirty="0" smtClean="0">
                <a:solidFill>
                  <a:srgbClr val="000000"/>
                </a:solidFill>
                <a:latin typeface="Courier New" charset="0"/>
              </a:rPr>
              <a:t> Set&lt;</a:t>
            </a:r>
            <a:r>
              <a:rPr lang="en-US" dirty="0" err="1" smtClean="0">
                <a:solidFill>
                  <a:srgbClr val="000000"/>
                </a:solidFill>
                <a:latin typeface="Courier New" charset="0"/>
              </a:rPr>
              <a:t>ValueType</a:t>
            </a:r>
            <a:r>
              <a:rPr lang="en-US" dirty="0" smtClean="0">
                <a:solidFill>
                  <a:srgbClr val="000000"/>
                </a:solidFill>
                <a:latin typeface="Courier New" charset="0"/>
              </a:rPr>
              <a:t>&gt;::size() const {</a:t>
            </a:r>
          </a:p>
          <a:p>
            <a:r>
              <a:rPr lang="en-US" dirty="0" smtClean="0">
                <a:solidFill>
                  <a:srgbClr val="000000"/>
                </a:solidFill>
                <a:latin typeface="Courier New" charset="0"/>
              </a:rPr>
              <a:t>   return </a:t>
            </a:r>
            <a:r>
              <a:rPr lang="en-US" dirty="0" err="1" smtClean="0">
                <a:solidFill>
                  <a:srgbClr val="000000"/>
                </a:solidFill>
                <a:latin typeface="Courier New" charset="0"/>
              </a:rPr>
              <a:t>map.size</a:t>
            </a:r>
            <a:r>
              <a:rPr lang="en-US" dirty="0" smtClean="0">
                <a:solidFill>
                  <a:srgbClr val="000000"/>
                </a:solidFill>
                <a:latin typeface="Courier New" charset="0"/>
              </a:rPr>
              <a:t>();</a:t>
            </a:r>
          </a:p>
          <a:p>
            <a:r>
              <a:rPr lang="en-US" dirty="0" smtClean="0">
                <a:solidFill>
                  <a:srgbClr val="000000"/>
                </a:solidFill>
                <a:latin typeface="Courier New" charset="0"/>
              </a:rPr>
              <a:t>}</a:t>
            </a:r>
          </a:p>
          <a:p>
            <a:endParaRPr lang="en-US" sz="900" dirty="0" smtClean="0">
              <a:solidFill>
                <a:srgbClr val="000000"/>
              </a:solidFill>
              <a:latin typeface="Courier New" charset="0"/>
            </a:endParaRPr>
          </a:p>
          <a:p>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r>
              <a:rPr lang="en-US" dirty="0" err="1" smtClean="0">
                <a:solidFill>
                  <a:srgbClr val="000000"/>
                </a:solidFill>
                <a:latin typeface="Courier New" charset="0"/>
              </a:rPr>
              <a:t>bool</a:t>
            </a:r>
            <a:r>
              <a:rPr lang="en-US" dirty="0" smtClean="0">
                <a:solidFill>
                  <a:srgbClr val="000000"/>
                </a:solidFill>
                <a:latin typeface="Courier New" charset="0"/>
              </a:rPr>
              <a:t> Set&lt;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err="1" smtClean="0">
                <a:solidFill>
                  <a:srgbClr val="000000"/>
                </a:solidFill>
                <a:latin typeface="Courier New" charset="0"/>
              </a:rPr>
              <a:t>isEmpty</a:t>
            </a:r>
            <a:r>
              <a:rPr lang="en-US" dirty="0" smtClean="0">
                <a:solidFill>
                  <a:srgbClr val="000000"/>
                </a:solidFill>
                <a:latin typeface="Courier New" charset="0"/>
              </a:rPr>
              <a:t>() const {</a:t>
            </a:r>
          </a:p>
          <a:p>
            <a:r>
              <a:rPr lang="en-US" dirty="0" smtClean="0">
                <a:solidFill>
                  <a:srgbClr val="000000"/>
                </a:solidFill>
                <a:latin typeface="Courier New" charset="0"/>
              </a:rPr>
              <a:t>   return </a:t>
            </a:r>
            <a:r>
              <a:rPr lang="en-US" dirty="0" err="1" smtClean="0">
                <a:solidFill>
                  <a:srgbClr val="000000"/>
                </a:solidFill>
                <a:latin typeface="Courier New" charset="0"/>
              </a:rPr>
              <a:t>map.isEmpty</a:t>
            </a:r>
            <a:r>
              <a:rPr lang="en-US" dirty="0" smtClean="0">
                <a:solidFill>
                  <a:srgbClr val="000000"/>
                </a:solidFill>
                <a:latin typeface="Courier New" charset="0"/>
              </a:rPr>
              <a:t>();</a:t>
            </a:r>
          </a:p>
          <a:p>
            <a:r>
              <a:rPr lang="en-US" dirty="0" smtClean="0">
                <a:solidFill>
                  <a:srgbClr val="000000"/>
                </a:solidFill>
                <a:latin typeface="Courier New" charset="0"/>
              </a:rPr>
              <a:t>}</a:t>
            </a:r>
          </a:p>
          <a:p>
            <a:endParaRPr lang="en-US" sz="900" dirty="0" smtClean="0">
              <a:solidFill>
                <a:srgbClr val="000000"/>
              </a:solidFill>
              <a:latin typeface="Courier New" charset="0"/>
            </a:endParaRPr>
          </a:p>
          <a:p>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r>
              <a:rPr lang="en-US" dirty="0" smtClean="0">
                <a:solidFill>
                  <a:srgbClr val="000000"/>
                </a:solidFill>
                <a:latin typeface="Courier New" charset="0"/>
              </a:rPr>
              <a:t>void Set&lt;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err="1" smtClean="0">
                <a:solidFill>
                  <a:srgbClr val="000000"/>
                </a:solidFill>
                <a:latin typeface="Courier New" charset="0"/>
              </a:rPr>
              <a:t>add(ValueType</a:t>
            </a:r>
            <a:r>
              <a:rPr lang="en-US" dirty="0" smtClean="0">
                <a:solidFill>
                  <a:srgbClr val="000000"/>
                </a:solidFill>
                <a:latin typeface="Courier New" charset="0"/>
              </a:rPr>
              <a:t> element) {</a:t>
            </a:r>
          </a:p>
          <a:p>
            <a:r>
              <a:rPr lang="en-US" dirty="0" smtClean="0">
                <a:solidFill>
                  <a:srgbClr val="000000"/>
                </a:solidFill>
                <a:latin typeface="Courier New" charset="0"/>
              </a:rPr>
              <a:t>   </a:t>
            </a:r>
            <a:r>
              <a:rPr lang="en-US" dirty="0" err="1" smtClean="0">
                <a:solidFill>
                  <a:srgbClr val="000000"/>
                </a:solidFill>
                <a:latin typeface="Courier New" charset="0"/>
              </a:rPr>
              <a:t>map.put(element</a:t>
            </a:r>
            <a:r>
              <a:rPr lang="en-US" dirty="0" smtClean="0">
                <a:solidFill>
                  <a:srgbClr val="000000"/>
                </a:solidFill>
                <a:latin typeface="Courier New" charset="0"/>
              </a:rPr>
              <a:t>, ' ');</a:t>
            </a:r>
          </a:p>
          <a:p>
            <a:r>
              <a:rPr lang="en-US" dirty="0" smtClean="0">
                <a:solidFill>
                  <a:srgbClr val="000000"/>
                </a:solidFill>
                <a:latin typeface="Courier New" charset="0"/>
              </a:rPr>
              <a:t>}</a:t>
            </a:r>
          </a:p>
          <a:p>
            <a:endParaRPr lang="en-US" sz="900" dirty="0" smtClean="0">
              <a:solidFill>
                <a:srgbClr val="000000"/>
              </a:solidFill>
              <a:latin typeface="Courier New" charset="0"/>
            </a:endParaRPr>
          </a:p>
          <a:p>
            <a:r>
              <a:rPr lang="en-US" b="0" i="1" dirty="0" smtClean="0">
                <a:solidFill>
                  <a:srgbClr val="000000"/>
                </a:solidFill>
              </a:rPr>
              <a:t>. . . and so on . . </a:t>
            </a:r>
            <a:r>
              <a:rPr lang="en-US" b="0" i="1" smtClean="0">
                <a:solidFill>
                  <a:srgbClr val="000000"/>
                </a:solidFill>
              </a:rPr>
              <a:t>.</a:t>
            </a:r>
            <a:endParaRPr lang="en-US" b="0" i="1" dirty="0">
              <a:solidFill>
                <a:srgbClr val="000000"/>
              </a:solidFill>
            </a:endParaRPr>
          </a:p>
        </p:txBody>
      </p:sp>
      <p:grpSp>
        <p:nvGrpSpPr>
          <p:cNvPr id="2" name="Group 4"/>
          <p:cNvGrpSpPr>
            <a:grpSpLocks/>
          </p:cNvGrpSpPr>
          <p:nvPr/>
        </p:nvGrpSpPr>
        <p:grpSpPr bwMode="auto">
          <a:xfrm>
            <a:off x="347556" y="1143000"/>
            <a:ext cx="8502757" cy="5416550"/>
            <a:chOff x="235" y="720"/>
            <a:chExt cx="5285" cy="3412"/>
          </a:xfrm>
        </p:grpSpPr>
        <p:sp>
          <p:nvSpPr>
            <p:cNvPr id="868357"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8358" name="Text Box 6"/>
            <p:cNvSpPr txBox="1">
              <a:spLocks noChangeArrowheads="1"/>
            </p:cNvSpPr>
            <p:nvPr/>
          </p:nvSpPr>
          <p:spPr bwMode="auto">
            <a:xfrm>
              <a:off x="235" y="749"/>
              <a:ext cx="5261" cy="3383"/>
            </a:xfrm>
            <a:prstGeom prst="rect">
              <a:avLst/>
            </a:prstGeom>
            <a:noFill/>
            <a:ln w="9525">
              <a:noFill/>
              <a:miter lim="800000"/>
              <a:headEnd/>
              <a:tailEnd/>
            </a:ln>
            <a:effectLst/>
          </p:spPr>
          <p:txBody>
            <a:bodyPr>
              <a:prstTxWarp prst="textNoShape">
                <a:avLst/>
              </a:prstTxWarp>
              <a:spAutoFit/>
            </a:bodyPr>
            <a:lstStyle/>
            <a:p>
              <a:r>
                <a:rPr lang="en-US" dirty="0">
                  <a:solidFill>
                    <a:srgbClr val="0000FF"/>
                  </a:solidFill>
                  <a:latin typeface="Courier New" charset="0"/>
                </a:rPr>
                <a:t>/*</a:t>
              </a:r>
            </a:p>
            <a:p>
              <a:r>
                <a:rPr lang="en-US" dirty="0">
                  <a:solidFill>
                    <a:srgbClr val="0000FF"/>
                  </a:solidFill>
                  <a:latin typeface="Courier New" charset="0"/>
                </a:rPr>
                <a:t> * Implementation notes:</a:t>
              </a:r>
              <a:r>
                <a:rPr lang="en-US" dirty="0" smtClean="0">
                  <a:solidFill>
                    <a:srgbClr val="0000FF"/>
                  </a:solidFill>
                  <a:latin typeface="Courier New" charset="0"/>
                </a:rPr>
                <a:t> ==</a:t>
              </a:r>
            </a:p>
            <a:p>
              <a:r>
                <a:rPr lang="en-US" dirty="0">
                  <a:solidFill>
                    <a:srgbClr val="0000FF"/>
                  </a:solidFill>
                  <a:latin typeface="Courier New" charset="0"/>
                </a:rPr>
                <a:t> * -----------------------</a:t>
              </a:r>
              <a:r>
                <a:rPr lang="en-US" dirty="0" smtClean="0">
                  <a:solidFill>
                    <a:srgbClr val="0000FF"/>
                  </a:solidFill>
                  <a:latin typeface="Courier New" charset="0"/>
                </a:rPr>
                <a:t>-</a:t>
              </a:r>
            </a:p>
            <a:p>
              <a:r>
                <a:rPr lang="en-US" dirty="0">
                  <a:solidFill>
                    <a:srgbClr val="0000FF"/>
                  </a:solidFill>
                  <a:latin typeface="Courier New" charset="0"/>
                </a:rPr>
                <a:t> *</a:t>
              </a:r>
              <a:r>
                <a:rPr lang="en-US" dirty="0" smtClean="0">
                  <a:solidFill>
                    <a:srgbClr val="0000FF"/>
                  </a:solidFill>
                  <a:latin typeface="Courier New" charset="0"/>
                </a:rPr>
                <a:t> Two sets are equal if they are subsets of each other.</a:t>
              </a:r>
            </a:p>
            <a:p>
              <a:r>
                <a:rPr lang="en-US" dirty="0">
                  <a:solidFill>
                    <a:srgbClr val="0000FF"/>
                  </a:solidFill>
                  <a:latin typeface="Courier New" charset="0"/>
                </a:rPr>
                <a:t> */</a:t>
              </a:r>
              <a:endParaRPr lang="en-US" dirty="0" smtClean="0">
                <a:solidFill>
                  <a:srgbClr val="0000FF"/>
                </a:solidFill>
                <a:latin typeface="Courier New" charset="0"/>
              </a:endParaRPr>
            </a:p>
            <a:p>
              <a:endParaRPr lang="en-US" sz="1050" dirty="0" smtClean="0">
                <a:solidFill>
                  <a:srgbClr val="000000"/>
                </a:solidFill>
                <a:latin typeface="Courier New" charset="0"/>
              </a:endParaRPr>
            </a:p>
            <a:p>
              <a:r>
                <a:rPr lang="en-US" dirty="0" smtClean="0">
                  <a:solidFill>
                    <a:srgbClr val="000000"/>
                  </a:solidFill>
                  <a:latin typeface="Courier New" charset="0"/>
                </a:rPr>
                <a:t>template &lt;</a:t>
              </a:r>
              <a:r>
                <a:rPr lang="en-US" dirty="0" err="1" smtClean="0">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r>
                <a:rPr lang="en-US" dirty="0" err="1" smtClean="0">
                  <a:solidFill>
                    <a:srgbClr val="000000"/>
                  </a:solidFill>
                  <a:latin typeface="Courier New" charset="0"/>
                </a:rPr>
                <a:t>bool</a:t>
              </a:r>
              <a:r>
                <a:rPr lang="en-US" dirty="0" smtClean="0">
                  <a:solidFill>
                    <a:srgbClr val="000000"/>
                  </a:solidFill>
                  <a:latin typeface="Courier New" charset="0"/>
                </a:rPr>
                <a:t> Set&lt;</a:t>
              </a:r>
              <a:r>
                <a:rPr lang="en-US" dirty="0" err="1" smtClean="0">
                  <a:solidFill>
                    <a:srgbClr val="000000"/>
                  </a:solidFill>
                  <a:latin typeface="Courier New" charset="0"/>
                </a:rPr>
                <a:t>ValueType</a:t>
              </a:r>
              <a:r>
                <a:rPr lang="en-US" dirty="0" smtClean="0">
                  <a:solidFill>
                    <a:srgbClr val="000000"/>
                  </a:solidFill>
                  <a:latin typeface="Courier New" charset="0"/>
                </a:rPr>
                <a:t>&gt;::operator==(const Set &amp; s2) const {</a:t>
              </a:r>
            </a:p>
            <a:p>
              <a:r>
                <a:rPr lang="en-US" dirty="0" smtClean="0">
                  <a:solidFill>
                    <a:srgbClr val="000000"/>
                  </a:solidFill>
                  <a:latin typeface="Courier New" charset="0"/>
                </a:rPr>
                <a:t>   return isSubsetOf(s2) &amp;&amp; s2.isSubsetOf(*this);</a:t>
              </a:r>
            </a:p>
            <a:p>
              <a:r>
                <a:rPr lang="en-US" dirty="0" smtClean="0">
                  <a:solidFill>
                    <a:srgbClr val="000000"/>
                  </a:solidFill>
                  <a:latin typeface="Courier New" charset="0"/>
                </a:rPr>
                <a:t>}</a:t>
              </a:r>
            </a:p>
            <a:p>
              <a:endParaRPr lang="en-US" sz="1050" dirty="0" smtClean="0">
                <a:solidFill>
                  <a:srgbClr val="000000"/>
                </a:solidFill>
                <a:latin typeface="Courier New" charset="0"/>
              </a:endParaRPr>
            </a:p>
            <a:p>
              <a:r>
                <a:rPr lang="en-US" dirty="0" smtClean="0">
                  <a:solidFill>
                    <a:srgbClr val="0000FF"/>
                  </a:solidFill>
                  <a:latin typeface="Courier New" charset="0"/>
                </a:rPr>
                <a:t>/*</a:t>
              </a:r>
            </a:p>
            <a:p>
              <a:r>
                <a:rPr lang="en-US" dirty="0" smtClean="0">
                  <a:solidFill>
                    <a:srgbClr val="0000FF"/>
                  </a:solidFill>
                  <a:latin typeface="Courier New" charset="0"/>
                </a:rPr>
                <a:t> * Implementation notes: </a:t>
              </a:r>
              <a:r>
                <a:rPr lang="en-US" dirty="0" err="1" smtClean="0">
                  <a:solidFill>
                    <a:srgbClr val="0000FF"/>
                  </a:solidFill>
                  <a:latin typeface="Courier New" charset="0"/>
                </a:rPr>
                <a:t>isSubsetOf</a:t>
              </a:r>
              <a:endParaRPr lang="en-US" dirty="0" smtClean="0">
                <a:solidFill>
                  <a:srgbClr val="0000FF"/>
                </a:solidFill>
                <a:latin typeface="Courier New" charset="0"/>
              </a:endParaRPr>
            </a:p>
            <a:p>
              <a:r>
                <a:rPr lang="en-US" dirty="0" smtClean="0">
                  <a:solidFill>
                    <a:srgbClr val="0000FF"/>
                  </a:solidFill>
                  <a:latin typeface="Courier New" charset="0"/>
                </a:rPr>
                <a:t> * --------------------------------</a:t>
              </a:r>
            </a:p>
            <a:p>
              <a:r>
                <a:rPr lang="en-US" dirty="0" smtClean="0">
                  <a:solidFill>
                    <a:srgbClr val="0000FF"/>
                  </a:solidFill>
                  <a:latin typeface="Courier New" charset="0"/>
                </a:rPr>
                <a:t> * The implementation of the high-level functions does not require knowledge</a:t>
              </a:r>
            </a:p>
            <a:p>
              <a:r>
                <a:rPr lang="en-US" dirty="0" smtClean="0">
                  <a:solidFill>
                    <a:srgbClr val="0000FF"/>
                  </a:solidFill>
                  <a:latin typeface="Courier New" charset="0"/>
                </a:rPr>
                <a:t> * of the underlying representation</a:t>
              </a:r>
            </a:p>
            <a:p>
              <a:r>
                <a:rPr lang="en-US" dirty="0" smtClean="0">
                  <a:solidFill>
                    <a:srgbClr val="0000FF"/>
                  </a:solidFill>
                  <a:latin typeface="Courier New" charset="0"/>
                </a:rPr>
                <a:t> */</a:t>
              </a:r>
            </a:p>
            <a:p>
              <a:endParaRPr lang="en-US" dirty="0" smtClean="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endParaRPr lang="en-US" dirty="0">
                <a:solidFill>
                  <a:srgbClr val="000000"/>
                </a:solidFill>
                <a:latin typeface="Courier New" charset="0"/>
              </a:endParaRPr>
            </a:p>
            <a:p>
              <a:r>
                <a:rPr lang="en-US" dirty="0" err="1">
                  <a:solidFill>
                    <a:srgbClr val="000000"/>
                  </a:solidFill>
                  <a:latin typeface="Courier New" charset="0"/>
                </a:rPr>
                <a:t>bool</a:t>
              </a:r>
              <a:r>
                <a:rPr lang="en-US" dirty="0">
                  <a:solidFill>
                    <a:srgbClr val="000000"/>
                  </a:solidFill>
                  <a:latin typeface="Courier New" charset="0"/>
                </a:rPr>
                <a:t> Set</a:t>
              </a:r>
              <a:r>
                <a:rPr lang="en-US" dirty="0" smtClean="0">
                  <a:solidFill>
                    <a:srgbClr val="000000"/>
                  </a:solidFill>
                  <a:latin typeface="Courier New" charset="0"/>
                </a:rPr>
                <a:t>&lt;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a:solidFill>
                    <a:srgbClr val="000000"/>
                  </a:solidFill>
                  <a:latin typeface="Courier New" charset="0"/>
                </a:rPr>
                <a:t>::</a:t>
              </a:r>
              <a:r>
                <a:rPr lang="en-US" dirty="0" err="1">
                  <a:solidFill>
                    <a:srgbClr val="000000"/>
                  </a:solidFill>
                  <a:latin typeface="Courier New" charset="0"/>
                </a:rPr>
                <a:t>isSubsetOf(Set</a:t>
              </a:r>
              <a:r>
                <a:rPr lang="en-US" dirty="0">
                  <a:solidFill>
                    <a:srgbClr val="000000"/>
                  </a:solidFill>
                  <a:latin typeface="Courier New" charset="0"/>
                </a:rPr>
                <a:t> &amp;</a:t>
              </a:r>
              <a:r>
                <a:rPr lang="en-US" dirty="0" smtClean="0">
                  <a:solidFill>
                    <a:srgbClr val="000000"/>
                  </a:solidFill>
                  <a:latin typeface="Courier New" charset="0"/>
                </a:rPr>
                <a:t> s2) </a:t>
              </a:r>
              <a:r>
                <a:rPr lang="en-US" dirty="0">
                  <a:solidFill>
                    <a:srgbClr val="000000"/>
                  </a:solidFill>
                  <a:latin typeface="Courier New" charset="0"/>
                </a:rPr>
                <a:t>{</a:t>
              </a:r>
            </a:p>
            <a:p>
              <a:r>
                <a:rPr lang="en-US" dirty="0">
                  <a:solidFill>
                    <a:srgbClr val="000000"/>
                  </a:solidFill>
                  <a:latin typeface="Courier New" charset="0"/>
                </a:rPr>
                <a:t>  </a:t>
              </a:r>
              <a:r>
                <a:rPr lang="en-US" dirty="0" smtClean="0">
                  <a:solidFill>
                    <a:srgbClr val="000000"/>
                  </a:solidFill>
                  <a:latin typeface="Courier New" charset="0"/>
                </a:rPr>
                <a:t> </a:t>
              </a:r>
              <a:r>
                <a:rPr lang="en-US" dirty="0" err="1" smtClean="0">
                  <a:solidFill>
                    <a:srgbClr val="000000"/>
                  </a:solidFill>
                  <a:latin typeface="Courier New" charset="0"/>
                </a:rPr>
                <a:t>foreach</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 value in *this) {</a:t>
              </a:r>
            </a:p>
            <a:p>
              <a:r>
                <a:rPr lang="en-US" dirty="0">
                  <a:solidFill>
                    <a:srgbClr val="000000"/>
                  </a:solidFill>
                  <a:latin typeface="Courier New" charset="0"/>
                </a:rPr>
                <a:t>    </a:t>
              </a:r>
              <a:r>
                <a:rPr lang="en-US" dirty="0" smtClean="0">
                  <a:solidFill>
                    <a:srgbClr val="000000"/>
                  </a:solidFill>
                  <a:latin typeface="Courier New" charset="0"/>
                </a:rPr>
                <a:t>  </a:t>
              </a:r>
              <a:r>
                <a:rPr lang="en-US" dirty="0">
                  <a:solidFill>
                    <a:srgbClr val="000000"/>
                  </a:solidFill>
                  <a:latin typeface="Courier New" charset="0"/>
                </a:rPr>
                <a:t>if (</a:t>
              </a:r>
              <a:r>
                <a:rPr lang="en-US" dirty="0" smtClean="0">
                  <a:solidFill>
                    <a:srgbClr val="000000"/>
                  </a:solidFill>
                  <a:latin typeface="Courier New" charset="0"/>
                </a:rPr>
                <a:t>!s2.</a:t>
              </a:r>
              <a:r>
                <a:rPr lang="en-US" dirty="0">
                  <a:solidFill>
                    <a:srgbClr val="000000"/>
                  </a:solidFill>
                  <a:latin typeface="Courier New" charset="0"/>
                </a:rPr>
                <a:t>contains</a:t>
              </a:r>
              <a:r>
                <a:rPr lang="en-US" dirty="0" smtClean="0">
                  <a:solidFill>
                    <a:srgbClr val="000000"/>
                  </a:solidFill>
                  <a:latin typeface="Courier New" charset="0"/>
                </a:rPr>
                <a:t>(value)</a:t>
              </a:r>
              <a:r>
                <a:rPr lang="en-US" dirty="0">
                  <a:solidFill>
                    <a:srgbClr val="000000"/>
                  </a:solidFill>
                  <a:latin typeface="Courier New" charset="0"/>
                </a:rPr>
                <a:t>) return false;</a:t>
              </a:r>
            </a:p>
            <a:p>
              <a:r>
                <a:rPr lang="en-US" dirty="0">
                  <a:solidFill>
                    <a:srgbClr val="000000"/>
                  </a:solidFill>
                  <a:latin typeface="Courier New" charset="0"/>
                </a:rPr>
                <a:t>  </a:t>
              </a:r>
              <a:r>
                <a:rPr lang="en-US" dirty="0" smtClean="0">
                  <a:solidFill>
                    <a:srgbClr val="000000"/>
                  </a:solidFill>
                  <a:latin typeface="Courier New" charset="0"/>
                </a:rPr>
                <a:t> }</a:t>
              </a:r>
              <a:endParaRPr lang="en-US" dirty="0">
                <a:solidFill>
                  <a:srgbClr val="000000"/>
                </a:solidFill>
                <a:latin typeface="Courier New" charset="0"/>
              </a:endParaRPr>
            </a:p>
            <a:p>
              <a:r>
                <a:rPr lang="en-US" dirty="0">
                  <a:solidFill>
                    <a:srgbClr val="000000"/>
                  </a:solidFill>
                  <a:latin typeface="Courier New" charset="0"/>
                </a:rPr>
                <a:t>  </a:t>
              </a:r>
              <a:r>
                <a:rPr lang="en-US" dirty="0" smtClean="0">
                  <a:solidFill>
                    <a:srgbClr val="000000"/>
                  </a:solidFill>
                  <a:latin typeface="Courier New" charset="0"/>
                </a:rPr>
                <a:t> return </a:t>
              </a:r>
              <a:r>
                <a:rPr lang="en-US" dirty="0">
                  <a:solidFill>
                    <a:srgbClr val="000000"/>
                  </a:solidFill>
                  <a:latin typeface="Courier New" charset="0"/>
                </a:rPr>
                <a:t>true;</a:t>
              </a:r>
            </a:p>
            <a:p>
              <a:r>
                <a:rPr lang="en-US" dirty="0" smtClean="0">
                  <a:solidFill>
                    <a:srgbClr val="000000"/>
                  </a:solidFill>
                  <a:latin typeface="Courier New" charset="0"/>
                </a:rPr>
                <a:t>}</a:t>
              </a:r>
              <a:endParaRPr lang="en-US" dirty="0">
                <a:solidFill>
                  <a:srgbClr val="000000"/>
                </a:solidFill>
                <a:latin typeface="Courier New" charset="0"/>
              </a:endParaRPr>
            </a:p>
          </p:txBody>
        </p:sp>
      </p:grpSp>
      <p:sp>
        <p:nvSpPr>
          <p:cNvPr id="868359"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8360"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8361"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a:t>
            </a:r>
            <a:r>
              <a:rPr lang="en-US" sz="4000" dirty="0" smtClean="0">
                <a:solidFill>
                  <a:srgbClr val="FF0000"/>
                </a:solidFill>
              </a:rPr>
              <a:t> Implementation Section</a:t>
            </a:r>
            <a:endParaRPr lang="en-US" dirty="0">
              <a:solidFill>
                <a:srgbClr val="FF0000"/>
              </a:solidFill>
            </a:endParaRPr>
          </a:p>
        </p:txBody>
      </p:sp>
      <p:sp>
        <p:nvSpPr>
          <p:cNvPr id="868362"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868355"/>
                                        </p:tgtEl>
                                        <p:attrNameLst>
                                          <p:attrName>ppt_x</p:attrName>
                                        </p:attrNameLst>
                                      </p:cBhvr>
                                      <p:tavLst>
                                        <p:tav tm="0">
                                          <p:val>
                                            <p:strVal val="ppt_x"/>
                                          </p:val>
                                        </p:tav>
                                        <p:tav tm="100000">
                                          <p:val>
                                            <p:strVal val="ppt_x"/>
                                          </p:val>
                                        </p:tav>
                                      </p:tavLst>
                                    </p:anim>
                                    <p:anim calcmode="lin" valueType="num">
                                      <p:cBhvr additive="base">
                                        <p:cTn id="7" dur="1000"/>
                                        <p:tgtEl>
                                          <p:spTgt spid="868355"/>
                                        </p:tgtEl>
                                        <p:attrNameLst>
                                          <p:attrName>ppt_y</p:attrName>
                                        </p:attrNameLst>
                                      </p:cBhvr>
                                      <p:tavLst>
                                        <p:tav tm="0">
                                          <p:val>
                                            <p:strVal val="ppt_y"/>
                                          </p:val>
                                        </p:tav>
                                        <p:tav tm="100000">
                                          <p:val>
                                            <p:strVal val="0-ppt_h/2"/>
                                          </p:val>
                                        </p:tav>
                                      </p:tavLst>
                                    </p:anim>
                                    <p:set>
                                      <p:cBhvr>
                                        <p:cTn id="8" dur="1" fill="hold">
                                          <p:stCondLst>
                                            <p:cond delay="999"/>
                                          </p:stCondLst>
                                        </p:cTn>
                                        <p:tgtEl>
                                          <p:spTgt spid="86835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8355" grpId="0"/>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9088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grpSp>
        <p:nvGrpSpPr>
          <p:cNvPr id="2" name="Group 4"/>
          <p:cNvGrpSpPr>
            <a:grpSpLocks/>
          </p:cNvGrpSpPr>
          <p:nvPr/>
        </p:nvGrpSpPr>
        <p:grpSpPr bwMode="auto">
          <a:xfrm>
            <a:off x="355600" y="1143000"/>
            <a:ext cx="8494713" cy="5257800"/>
            <a:chOff x="240" y="720"/>
            <a:chExt cx="5280" cy="3312"/>
          </a:xfrm>
        </p:grpSpPr>
        <p:sp>
          <p:nvSpPr>
            <p:cNvPr id="89088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90886" name="Text Box 6"/>
            <p:cNvSpPr txBox="1">
              <a:spLocks noChangeArrowheads="1"/>
            </p:cNvSpPr>
            <p:nvPr/>
          </p:nvSpPr>
          <p:spPr bwMode="auto">
            <a:xfrm>
              <a:off x="251" y="752"/>
              <a:ext cx="5261" cy="2637"/>
            </a:xfrm>
            <a:prstGeom prst="rect">
              <a:avLst/>
            </a:prstGeom>
            <a:noFill/>
            <a:ln w="9525">
              <a:noFill/>
              <a:miter lim="800000"/>
              <a:headEnd/>
              <a:tailEnd/>
            </a:ln>
            <a:effectLst/>
          </p:spPr>
          <p:txBody>
            <a:bodyPr>
              <a:prstTxWarp prst="textNoShape">
                <a:avLst/>
              </a:prstTxWarp>
              <a:spAutoFit/>
            </a:bodyPr>
            <a:lstStyle/>
            <a:p>
              <a:r>
                <a:rPr lang="en-US" dirty="0" smtClean="0">
                  <a:solidFill>
                    <a:srgbClr val="000000"/>
                  </a:solidFill>
                  <a:latin typeface="Courier New" charset="0"/>
                </a:rPr>
                <a:t>template </a:t>
              </a:r>
              <a:r>
                <a:rPr lang="en-US" dirty="0">
                  <a:solidFill>
                    <a:srgbClr val="000000"/>
                  </a:solidFill>
                  <a:latin typeface="Courier New" charset="0"/>
                </a:rPr>
                <a:t>&lt;</a:t>
              </a:r>
              <a:r>
                <a:rPr lang="en-US" dirty="0" err="1">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r>
                <a:rPr lang="en-US" dirty="0" smtClean="0">
                  <a:solidFill>
                    <a:srgbClr val="000000"/>
                  </a:solidFill>
                  <a:latin typeface="Courier New" charset="0"/>
                </a:rPr>
                <a:t>Set&lt;</a:t>
              </a:r>
              <a:r>
                <a:rPr lang="en-US" dirty="0" err="1" smtClean="0">
                  <a:solidFill>
                    <a:srgbClr val="000000"/>
                  </a:solidFill>
                  <a:latin typeface="Courier New" charset="0"/>
                </a:rPr>
                <a:t>ValueType</a:t>
              </a:r>
              <a:r>
                <a:rPr lang="en-US" dirty="0" smtClean="0">
                  <a:solidFill>
                    <a:srgbClr val="000000"/>
                  </a:solidFill>
                  <a:latin typeface="Courier New" charset="0"/>
                </a:rPr>
                <a:t>&gt; Set&lt;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a:solidFill>
                    <a:srgbClr val="000000"/>
                  </a:solidFill>
                  <a:latin typeface="Courier New" charset="0"/>
                </a:rPr>
                <a:t>:</a:t>
              </a:r>
              <a:r>
                <a:rPr lang="en-US" dirty="0" smtClean="0">
                  <a:solidFill>
                    <a:srgbClr val="000000"/>
                  </a:solidFill>
                  <a:latin typeface="Courier New" charset="0"/>
                </a:rPr>
                <a:t>:</a:t>
              </a:r>
              <a:r>
                <a:rPr lang="en-US" dirty="0" err="1" smtClean="0">
                  <a:solidFill>
                    <a:srgbClr val="000000"/>
                  </a:solidFill>
                  <a:latin typeface="Courier New" charset="0"/>
                </a:rPr>
                <a:t>operator+(const</a:t>
              </a:r>
              <a:r>
                <a:rPr lang="en-US" dirty="0" smtClean="0">
                  <a:solidFill>
                    <a:srgbClr val="000000"/>
                  </a:solidFill>
                  <a:latin typeface="Courier New" charset="0"/>
                </a:rPr>
                <a:t> Set </a:t>
              </a:r>
              <a:r>
                <a:rPr lang="en-US" dirty="0">
                  <a:solidFill>
                    <a:srgbClr val="000000"/>
                  </a:solidFill>
                  <a:latin typeface="Courier New" charset="0"/>
                </a:rPr>
                <a:t>&amp;</a:t>
              </a:r>
              <a:r>
                <a:rPr lang="en-US" dirty="0" smtClean="0">
                  <a:solidFill>
                    <a:srgbClr val="000000"/>
                  </a:solidFill>
                  <a:latin typeface="Courier New" charset="0"/>
                </a:rPr>
                <a:t> s2) const {</a:t>
              </a:r>
              <a:endParaRPr lang="en-US" dirty="0">
                <a:solidFill>
                  <a:srgbClr val="000000"/>
                </a:solidFill>
                <a:latin typeface="Courier New" charset="0"/>
              </a:endParaRPr>
            </a:p>
            <a:p>
              <a:endParaRPr lang="en-US" dirty="0">
                <a:solidFill>
                  <a:srgbClr val="000000"/>
                </a:solidFill>
                <a:latin typeface="Courier New" charset="0"/>
              </a:endParaRPr>
            </a:p>
            <a:p>
              <a:endParaRPr lang="en-US" dirty="0" smtClean="0">
                <a:solidFill>
                  <a:srgbClr val="000000"/>
                </a:solidFill>
                <a:latin typeface="Courier New" charset="0"/>
              </a:endParaRPr>
            </a:p>
            <a:p>
              <a:endParaRPr lang="en-US" dirty="0" smtClean="0">
                <a:solidFill>
                  <a:srgbClr val="000000"/>
                </a:solidFill>
                <a:latin typeface="Courier New" charset="0"/>
              </a:endParaRPr>
            </a:p>
            <a:p>
              <a:endParaRPr lang="en-US" dirty="0">
                <a:solidFill>
                  <a:srgbClr val="000000"/>
                </a:solidFill>
                <a:latin typeface="Courier New" charset="0"/>
              </a:endParaRPr>
            </a:p>
            <a:p>
              <a:endParaRPr lang="en-US" dirty="0" smtClean="0">
                <a:solidFill>
                  <a:srgbClr val="000000"/>
                </a:solidFill>
                <a:latin typeface="Courier New" charset="0"/>
              </a:endParaRPr>
            </a:p>
            <a:p>
              <a:endParaRPr lang="en-US" dirty="0">
                <a:solidFill>
                  <a:srgbClr val="000000"/>
                </a:solidFill>
                <a:latin typeface="Courier New" charset="0"/>
              </a:endParaRPr>
            </a:p>
            <a:p>
              <a:r>
                <a:rPr lang="en-US" dirty="0">
                  <a:solidFill>
                    <a:srgbClr val="000000"/>
                  </a:solidFill>
                  <a:latin typeface="Courier New" charset="0"/>
                </a:rPr>
                <a:t>}</a:t>
              </a:r>
            </a:p>
            <a:p>
              <a:endParaRPr lang="en-US"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smtClean="0">
                  <a:solidFill>
                    <a:srgbClr val="000000"/>
                  </a:solidFill>
                  <a:latin typeface="Courier New" charset="0"/>
                </a:rPr>
                <a:t> </a:t>
              </a:r>
              <a:r>
                <a:rPr lang="en-US" dirty="0" err="1" smtClean="0">
                  <a:solidFill>
                    <a:srgbClr val="000000"/>
                  </a:solidFill>
                  <a:latin typeface="Courier New" charset="0"/>
                </a:rPr>
                <a:t>ValueType</a:t>
              </a:r>
              <a:r>
                <a:rPr lang="en-US" dirty="0" smtClean="0">
                  <a:solidFill>
                    <a:srgbClr val="000000"/>
                  </a:solidFill>
                  <a:latin typeface="Courier New" charset="0"/>
                </a:rPr>
                <a:t>&gt;</a:t>
              </a:r>
            </a:p>
            <a:p>
              <a:r>
                <a:rPr lang="en-US" dirty="0" err="1" smtClean="0">
                  <a:solidFill>
                    <a:srgbClr val="000000"/>
                  </a:solidFill>
                  <a:latin typeface="Courier New" charset="0"/>
                </a:rPr>
                <a:t>ValueType</a:t>
              </a:r>
              <a:r>
                <a:rPr lang="en-US" dirty="0" smtClean="0">
                  <a:solidFill>
                    <a:srgbClr val="000000"/>
                  </a:solidFill>
                  <a:latin typeface="Courier New" charset="0"/>
                </a:rPr>
                <a:t> Set&lt;</a:t>
              </a:r>
              <a:r>
                <a:rPr lang="en-US" dirty="0" err="1" smtClean="0">
                  <a:solidFill>
                    <a:srgbClr val="000000"/>
                  </a:solidFill>
                  <a:latin typeface="Courier New" charset="0"/>
                </a:rPr>
                <a:t>ValueType</a:t>
              </a:r>
              <a:r>
                <a:rPr lang="en-US" dirty="0" smtClean="0">
                  <a:solidFill>
                    <a:srgbClr val="000000"/>
                  </a:solidFill>
                  <a:latin typeface="Courier New" charset="0"/>
                </a:rPr>
                <a:t>&gt;</a:t>
              </a:r>
              <a:r>
                <a:rPr lang="en-US" dirty="0">
                  <a:solidFill>
                    <a:srgbClr val="000000"/>
                  </a:solidFill>
                  <a:latin typeface="Courier New" charset="0"/>
                </a:rPr>
                <a:t>:</a:t>
              </a:r>
              <a:r>
                <a:rPr lang="en-US" dirty="0" smtClean="0">
                  <a:solidFill>
                    <a:srgbClr val="000000"/>
                  </a:solidFill>
                  <a:latin typeface="Courier New" charset="0"/>
                </a:rPr>
                <a:t>:first() </a:t>
              </a:r>
              <a:r>
                <a:rPr lang="en-US" dirty="0">
                  <a:solidFill>
                    <a:srgbClr val="000000"/>
                  </a:solidFill>
                  <a:latin typeface="Courier New" charset="0"/>
                </a:rPr>
                <a:t>{</a:t>
              </a:r>
            </a:p>
            <a:p>
              <a:endParaRPr lang="en-US" dirty="0" smtClean="0">
                <a:solidFill>
                  <a:srgbClr val="000000"/>
                </a:solidFill>
                <a:latin typeface="Courier New" charset="0"/>
              </a:endParaRPr>
            </a:p>
            <a:p>
              <a:endParaRPr lang="en-US" dirty="0" smtClean="0">
                <a:solidFill>
                  <a:srgbClr val="000000"/>
                </a:solidFill>
                <a:latin typeface="Courier New" charset="0"/>
              </a:endParaRPr>
            </a:p>
            <a:p>
              <a:endParaRPr lang="en-US" dirty="0">
                <a:solidFill>
                  <a:srgbClr val="000000"/>
                </a:solidFill>
                <a:latin typeface="Courier New" charset="0"/>
              </a:endParaRPr>
            </a:p>
            <a:p>
              <a:endParaRPr lang="en-US" dirty="0" smtClean="0">
                <a:solidFill>
                  <a:srgbClr val="000000"/>
                </a:solidFill>
                <a:latin typeface="Courier New" charset="0"/>
              </a:endParaRPr>
            </a:p>
            <a:p>
              <a:endParaRPr lang="en-US" dirty="0">
                <a:solidFill>
                  <a:srgbClr val="000000"/>
                </a:solidFill>
                <a:latin typeface="Courier New" charset="0"/>
              </a:endParaRPr>
            </a:p>
            <a:p>
              <a:endParaRPr lang="en-US" dirty="0">
                <a:solidFill>
                  <a:srgbClr val="000000"/>
                </a:solidFill>
                <a:latin typeface="Courier New" charset="0"/>
              </a:endParaRPr>
            </a:p>
            <a:p>
              <a:r>
                <a:rPr lang="en-US" dirty="0">
                  <a:solidFill>
                    <a:srgbClr val="000000"/>
                  </a:solidFill>
                  <a:latin typeface="Courier New" charset="0"/>
                </a:rPr>
                <a:t>}</a:t>
              </a:r>
            </a:p>
          </p:txBody>
        </p:sp>
      </p:grpSp>
      <p:sp>
        <p:nvSpPr>
          <p:cNvPr id="89088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9088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90889"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Exercise: Implementing Set Methods</a:t>
            </a:r>
            <a:endParaRPr lang="en-US">
              <a:solidFill>
                <a:srgbClr val="FF0000"/>
              </a:solidFill>
            </a:endParaRPr>
          </a:p>
        </p:txBody>
      </p:sp>
      <p:sp>
        <p:nvSpPr>
          <p:cNvPr id="89089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70402"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Initial Versions Should Be Simple</a:t>
            </a:r>
            <a:endParaRPr lang="en-US">
              <a:solidFill>
                <a:schemeClr val="tx1"/>
              </a:solidFill>
            </a:endParaRPr>
          </a:p>
        </p:txBody>
      </p:sp>
      <p:sp>
        <p:nvSpPr>
          <p:cNvPr id="870403" name="Rectangle 3"/>
          <p:cNvSpPr>
            <a:spLocks noChangeArrowheads="1"/>
          </p:cNvSpPr>
          <p:nvPr/>
        </p:nvSpPr>
        <p:spPr bwMode="auto">
          <a:xfrm>
            <a:off x="482600" y="1841500"/>
            <a:ext cx="8164513" cy="4483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When you are developing an implementation of a public interface, it is</a:t>
            </a:r>
            <a:r>
              <a:rPr lang="en-US" sz="2400" b="0" dirty="0" smtClean="0">
                <a:solidFill>
                  <a:srgbClr val="000000"/>
                </a:solidFill>
              </a:rPr>
              <a:t> best to begin with the </a:t>
            </a:r>
            <a:r>
              <a:rPr lang="en-US" sz="2400" b="0" dirty="0">
                <a:solidFill>
                  <a:srgbClr val="000000"/>
                </a:solidFill>
              </a:rPr>
              <a:t>simplest possible code that satisfies the requirements of the interface.</a:t>
            </a:r>
          </a:p>
          <a:p>
            <a:pPr marL="342900" indent="-342900" algn="just">
              <a:lnSpc>
                <a:spcPct val="85000"/>
              </a:lnSpc>
              <a:spcAft>
                <a:spcPct val="20000"/>
              </a:spcAft>
              <a:buFontTx/>
              <a:buChar char="•"/>
            </a:pPr>
            <a:r>
              <a:rPr lang="en-US" sz="2400" b="0" dirty="0">
                <a:solidFill>
                  <a:srgbClr val="000000"/>
                </a:solidFill>
              </a:rPr>
              <a:t>This approach has several advantages:</a:t>
            </a:r>
          </a:p>
          <a:p>
            <a:pPr marL="742950" lvl="1" indent="-285750" algn="just">
              <a:lnSpc>
                <a:spcPct val="85000"/>
              </a:lnSpc>
              <a:spcAft>
                <a:spcPct val="20000"/>
              </a:spcAft>
              <a:buFontTx/>
              <a:buChar char="–"/>
            </a:pPr>
            <a:r>
              <a:rPr lang="en-US" sz="2200" b="0" dirty="0">
                <a:solidFill>
                  <a:srgbClr val="000000"/>
                </a:solidFill>
                <a:ea typeface="ＭＳ Ｐゴシック" charset="-128"/>
              </a:rPr>
              <a:t>You can get the package out to clients much more quickly.</a:t>
            </a:r>
          </a:p>
          <a:p>
            <a:pPr marL="742950" lvl="1" indent="-285750" algn="just">
              <a:lnSpc>
                <a:spcPct val="85000"/>
              </a:lnSpc>
              <a:spcAft>
                <a:spcPct val="20000"/>
              </a:spcAft>
              <a:buFontTx/>
              <a:buChar char="–"/>
            </a:pPr>
            <a:r>
              <a:rPr lang="en-US" sz="2200" b="0" dirty="0">
                <a:solidFill>
                  <a:srgbClr val="000000"/>
                </a:solidFill>
                <a:ea typeface="ＭＳ Ｐゴシック" charset="-128"/>
              </a:rPr>
              <a:t>Simple implementations are much easier to get right.</a:t>
            </a:r>
          </a:p>
          <a:p>
            <a:pPr marL="742950" lvl="1" indent="-285750" algn="just">
              <a:lnSpc>
                <a:spcPct val="85000"/>
              </a:lnSpc>
              <a:spcAft>
                <a:spcPct val="50000"/>
              </a:spcAft>
              <a:buFontTx/>
              <a:buChar char="–"/>
            </a:pPr>
            <a:r>
              <a:rPr lang="en-US" sz="2200" b="0" dirty="0">
                <a:solidFill>
                  <a:srgbClr val="000000"/>
                </a:solidFill>
                <a:ea typeface="ＭＳ Ｐゴシック" charset="-128"/>
              </a:rPr>
              <a:t>You often won’t have any idea what optimizations are needed until you have</a:t>
            </a:r>
            <a:r>
              <a:rPr lang="en-US" sz="2200" b="0" dirty="0" smtClean="0">
                <a:solidFill>
                  <a:srgbClr val="000000"/>
                </a:solidFill>
                <a:ea typeface="ＭＳ Ｐゴシック" charset="-128"/>
              </a:rPr>
              <a:t> actual data </a:t>
            </a:r>
            <a:r>
              <a:rPr lang="en-US" sz="2200" b="0" dirty="0">
                <a:solidFill>
                  <a:srgbClr val="000000"/>
                </a:solidFill>
                <a:ea typeface="ＭＳ Ｐゴシック" charset="-128"/>
              </a:rPr>
              <a:t>from clients of that interface.  In terms of overall efficiency, some optimizations are much more important than others.</a:t>
            </a:r>
            <a:endParaRPr lang="en-US" sz="2000" b="0" dirty="0">
              <a:solidFill>
                <a:srgbClr val="000000"/>
              </a:solidFill>
              <a:ea typeface="ＭＳ Ｐゴシック" charset="-128"/>
            </a:endParaRPr>
          </a:p>
        </p:txBody>
      </p:sp>
      <p:sp>
        <p:nvSpPr>
          <p:cNvPr id="870404" name="Text Box 4"/>
          <p:cNvSpPr txBox="1">
            <a:spLocks noChangeArrowheads="1"/>
          </p:cNvSpPr>
          <p:nvPr/>
        </p:nvSpPr>
        <p:spPr bwMode="auto">
          <a:xfrm>
            <a:off x="1295400" y="1066800"/>
            <a:ext cx="6705600" cy="36671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i="1">
                <a:solidFill>
                  <a:srgbClr val="000000"/>
                </a:solidFill>
              </a:rPr>
              <a:t>Premature optimization is the root of all evil.</a:t>
            </a:r>
          </a:p>
        </p:txBody>
      </p:sp>
      <p:sp>
        <p:nvSpPr>
          <p:cNvPr id="870405" name="Text Box 5"/>
          <p:cNvSpPr txBox="1">
            <a:spLocks noChangeArrowheads="1"/>
          </p:cNvSpPr>
          <p:nvPr/>
        </p:nvSpPr>
        <p:spPr bwMode="auto">
          <a:xfrm>
            <a:off x="5715000" y="1322388"/>
            <a:ext cx="1600200" cy="3667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—Don Knuth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7040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7040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7040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7040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0403" grpId="0" build="p"/>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80642"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Sets and Efficiency</a:t>
            </a:r>
            <a:endParaRPr lang="en-US">
              <a:solidFill>
                <a:schemeClr val="tx1"/>
              </a:solidFill>
            </a:endParaRPr>
          </a:p>
        </p:txBody>
      </p:sp>
      <p:sp>
        <p:nvSpPr>
          <p:cNvPr id="880643" name="Rectangle 3"/>
          <p:cNvSpPr>
            <a:spLocks noChangeArrowheads="1"/>
          </p:cNvSpPr>
          <p:nvPr/>
        </p:nvSpPr>
        <p:spPr bwMode="auto">
          <a:xfrm>
            <a:off x="488950" y="1219200"/>
            <a:ext cx="8164513" cy="52578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After you release the set package, you might discover that clients use them often for particular types for which there are much more efficient data structures than binary trees.</a:t>
            </a:r>
          </a:p>
          <a:p>
            <a:pPr marL="342900" indent="-342900" algn="just">
              <a:lnSpc>
                <a:spcPct val="85000"/>
              </a:lnSpc>
              <a:spcAft>
                <a:spcPct val="50000"/>
              </a:spcAft>
              <a:buFontTx/>
              <a:buChar char="•"/>
            </a:pPr>
            <a:r>
              <a:rPr lang="en-US" sz="2400" b="0" dirty="0">
                <a:solidFill>
                  <a:srgbClr val="000000"/>
                </a:solidFill>
              </a:rPr>
              <a:t>One thing you could do easily is check to see whether the element type was </a:t>
            </a:r>
            <a:r>
              <a:rPr lang="en-US" sz="2000" dirty="0">
                <a:solidFill>
                  <a:srgbClr val="000000"/>
                </a:solidFill>
                <a:latin typeface="Courier New" charset="0"/>
              </a:rPr>
              <a:t>string</a:t>
            </a:r>
            <a:r>
              <a:rPr lang="en-US" sz="2400" b="0" dirty="0">
                <a:solidFill>
                  <a:srgbClr val="000000"/>
                </a:solidFill>
              </a:rPr>
              <a:t> and then use a </a:t>
            </a:r>
            <a:r>
              <a:rPr lang="en-US" sz="2000" dirty="0">
                <a:solidFill>
                  <a:srgbClr val="000000"/>
                </a:solidFill>
                <a:latin typeface="Courier New" charset="0"/>
              </a:rPr>
              <a:t>Lexicon</a:t>
            </a:r>
            <a:r>
              <a:rPr lang="en-US" sz="2400" b="0" dirty="0">
                <a:solidFill>
                  <a:srgbClr val="000000"/>
                </a:solidFill>
              </a:rPr>
              <a:t> instead of a binary search tree.  The resulting implementation would be far more efficient.  This change, however, would be valuable only if clients used </a:t>
            </a:r>
            <a:r>
              <a:rPr lang="en-US" sz="2000" dirty="0">
                <a:solidFill>
                  <a:srgbClr val="000000"/>
                </a:solidFill>
                <a:latin typeface="Courier New" charset="0"/>
              </a:rPr>
              <a:t>Set&lt;string&gt;</a:t>
            </a:r>
            <a:r>
              <a:rPr lang="en-US" sz="2400" b="0" dirty="0">
                <a:solidFill>
                  <a:srgbClr val="000000"/>
                </a:solidFill>
              </a:rPr>
              <a:t> often enough to make it worth adding the complexity.</a:t>
            </a:r>
          </a:p>
          <a:p>
            <a:pPr marL="342900" indent="-342900" algn="just">
              <a:lnSpc>
                <a:spcPct val="85000"/>
              </a:lnSpc>
              <a:spcAft>
                <a:spcPct val="50000"/>
              </a:spcAft>
              <a:buFontTx/>
              <a:buChar char="•"/>
            </a:pPr>
            <a:r>
              <a:rPr lang="en-US" sz="2400" b="0" dirty="0">
                <a:solidFill>
                  <a:srgbClr val="000000"/>
                </a:solidFill>
              </a:rPr>
              <a:t>One type of sets that do tend to occur in certain types of programming is </a:t>
            </a:r>
            <a:r>
              <a:rPr lang="en-US" sz="2000" dirty="0">
                <a:solidFill>
                  <a:srgbClr val="000000"/>
                </a:solidFill>
                <a:latin typeface="Courier New" charset="0"/>
              </a:rPr>
              <a:t>Set&lt;char&gt;</a:t>
            </a:r>
            <a:r>
              <a:rPr lang="en-US" sz="2400" b="0" dirty="0">
                <a:solidFill>
                  <a:srgbClr val="000000"/>
                </a:solidFill>
              </a:rPr>
              <a:t>, which comes up, for example, if you want to specify a set of delimiter characters for a scanner.  These sets can be made astonishingly efficient as described on the next few </a:t>
            </a:r>
            <a:r>
              <a:rPr lang="en-US" sz="2400" b="0" dirty="0" smtClean="0">
                <a:solidFill>
                  <a:srgbClr val="000000"/>
                </a:solidFill>
              </a:rPr>
              <a:t>slides.</a:t>
            </a:r>
            <a:endParaRPr lang="en-US" sz="2400" b="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064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8064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0643" grpId="0" build="p"/>
    </p:bld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31490"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Sets in Mathematics</a:t>
            </a:r>
            <a:endParaRPr lang="en-US" dirty="0">
              <a:solidFill>
                <a:schemeClr val="tx1"/>
              </a:solidFill>
            </a:endParaRPr>
          </a:p>
        </p:txBody>
      </p:sp>
      <p:sp>
        <p:nvSpPr>
          <p:cNvPr id="831491" name="Rectangle 3"/>
          <p:cNvSpPr>
            <a:spLocks noChangeArrowheads="1"/>
          </p:cNvSpPr>
          <p:nvPr/>
        </p:nvSpPr>
        <p:spPr bwMode="auto">
          <a:xfrm>
            <a:off x="482600" y="1231900"/>
            <a:ext cx="8164513" cy="520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A </a:t>
            </a:r>
            <a:r>
              <a:rPr lang="en-US" sz="2400" i="1">
                <a:solidFill>
                  <a:srgbClr val="000000"/>
                </a:solidFill>
              </a:rPr>
              <a:t>set</a:t>
            </a:r>
            <a:r>
              <a:rPr lang="en-US" sz="2400" b="0">
                <a:solidFill>
                  <a:srgbClr val="000000"/>
                </a:solidFill>
              </a:rPr>
              <a:t> is an unordered collection of distinct values.</a:t>
            </a:r>
          </a:p>
        </p:txBody>
      </p:sp>
      <p:sp>
        <p:nvSpPr>
          <p:cNvPr id="831492" name="Text Box 4"/>
          <p:cNvSpPr txBox="1">
            <a:spLocks noChangeArrowheads="1"/>
          </p:cNvSpPr>
          <p:nvPr/>
        </p:nvSpPr>
        <p:spPr bwMode="auto">
          <a:xfrm>
            <a:off x="1371600" y="1676400"/>
            <a:ext cx="6172200" cy="1616075"/>
          </a:xfrm>
          <a:prstGeom prst="rect">
            <a:avLst/>
          </a:prstGeom>
          <a:noFill/>
          <a:ln w="9525">
            <a:noFill/>
            <a:miter lim="800000"/>
            <a:headEnd/>
            <a:tailEnd/>
          </a:ln>
          <a:effectLst/>
        </p:spPr>
        <p:txBody>
          <a:bodyPr>
            <a:prstTxWarp prst="textNoShape">
              <a:avLst/>
            </a:prstTxWarp>
            <a:spAutoFit/>
          </a:bodyPr>
          <a:lstStyle/>
          <a:p>
            <a:r>
              <a:rPr lang="en-US" sz="2000" dirty="0">
                <a:solidFill>
                  <a:srgbClr val="000000"/>
                </a:solidFill>
              </a:rPr>
              <a:t>digits  =  </a:t>
            </a:r>
            <a:r>
              <a:rPr lang="en-US" sz="2000" b="0" dirty="0">
                <a:solidFill>
                  <a:srgbClr val="000000"/>
                </a:solidFill>
              </a:rPr>
              <a:t>{</a:t>
            </a:r>
            <a:r>
              <a:rPr lang="en-US" sz="2000" dirty="0">
                <a:solidFill>
                  <a:srgbClr val="000000"/>
                </a:solidFill>
              </a:rPr>
              <a:t> </a:t>
            </a:r>
            <a:r>
              <a:rPr lang="en-US" sz="2000" b="0" dirty="0">
                <a:solidFill>
                  <a:srgbClr val="000000"/>
                </a:solidFill>
              </a:rPr>
              <a:t>0, 1, 2, 3, 4, 5, 6, 7, 8, 9</a:t>
            </a:r>
            <a:r>
              <a:rPr lang="en-US" sz="2000" b="0" i="1" dirty="0">
                <a:solidFill>
                  <a:srgbClr val="000000"/>
                </a:solidFill>
              </a:rPr>
              <a:t> </a:t>
            </a:r>
            <a:r>
              <a:rPr lang="en-US" sz="2000" b="0" dirty="0">
                <a:solidFill>
                  <a:srgbClr val="000000"/>
                </a:solidFill>
              </a:rPr>
              <a:t>}</a:t>
            </a:r>
          </a:p>
          <a:p>
            <a:r>
              <a:rPr lang="en-US" sz="2000" dirty="0">
                <a:solidFill>
                  <a:srgbClr val="000000"/>
                </a:solidFill>
              </a:rPr>
              <a:t>evens  =  </a:t>
            </a:r>
            <a:r>
              <a:rPr lang="en-US" sz="2000" b="0" dirty="0">
                <a:solidFill>
                  <a:srgbClr val="000000"/>
                </a:solidFill>
              </a:rPr>
              <a:t>{</a:t>
            </a:r>
            <a:r>
              <a:rPr lang="en-US" sz="2000" dirty="0">
                <a:solidFill>
                  <a:srgbClr val="000000"/>
                </a:solidFill>
              </a:rPr>
              <a:t> </a:t>
            </a:r>
            <a:r>
              <a:rPr lang="en-US" sz="2000" b="0" dirty="0">
                <a:solidFill>
                  <a:srgbClr val="000000"/>
                </a:solidFill>
              </a:rPr>
              <a:t>0, 2, 4, 6, 8</a:t>
            </a:r>
            <a:r>
              <a:rPr lang="en-US" sz="2000" b="0" i="1" dirty="0">
                <a:solidFill>
                  <a:srgbClr val="000000"/>
                </a:solidFill>
              </a:rPr>
              <a:t> </a:t>
            </a:r>
            <a:r>
              <a:rPr lang="en-US" sz="2000" b="0" dirty="0">
                <a:solidFill>
                  <a:srgbClr val="000000"/>
                </a:solidFill>
              </a:rPr>
              <a:t>}</a:t>
            </a:r>
          </a:p>
          <a:p>
            <a:r>
              <a:rPr lang="en-US" sz="2000" dirty="0">
                <a:solidFill>
                  <a:srgbClr val="000000"/>
                </a:solidFill>
              </a:rPr>
              <a:t>odds  =  </a:t>
            </a:r>
            <a:r>
              <a:rPr lang="en-US" sz="2000" b="0" dirty="0">
                <a:solidFill>
                  <a:srgbClr val="000000"/>
                </a:solidFill>
              </a:rPr>
              <a:t>{ 1, 3, 5, 7, 9</a:t>
            </a:r>
            <a:r>
              <a:rPr lang="en-US" sz="2000" b="0" i="1" dirty="0">
                <a:solidFill>
                  <a:srgbClr val="000000"/>
                </a:solidFill>
              </a:rPr>
              <a:t> </a:t>
            </a:r>
            <a:r>
              <a:rPr lang="en-US" sz="2000" b="0" dirty="0">
                <a:solidFill>
                  <a:srgbClr val="000000"/>
                </a:solidFill>
              </a:rPr>
              <a:t>}</a:t>
            </a:r>
          </a:p>
          <a:p>
            <a:r>
              <a:rPr lang="en-US" sz="2000" dirty="0">
                <a:solidFill>
                  <a:srgbClr val="000000"/>
                </a:solidFill>
              </a:rPr>
              <a:t>primes  =  </a:t>
            </a:r>
            <a:r>
              <a:rPr lang="en-US" sz="2000" b="0" dirty="0">
                <a:solidFill>
                  <a:srgbClr val="000000"/>
                </a:solidFill>
              </a:rPr>
              <a:t>{ 2, 3, 5, 7 }</a:t>
            </a:r>
          </a:p>
          <a:p>
            <a:r>
              <a:rPr lang="en-US" sz="2000" dirty="0">
                <a:solidFill>
                  <a:srgbClr val="000000"/>
                </a:solidFill>
              </a:rPr>
              <a:t>squares  =  </a:t>
            </a:r>
            <a:r>
              <a:rPr lang="en-US" sz="2000" b="0" dirty="0">
                <a:solidFill>
                  <a:srgbClr val="000000"/>
                </a:solidFill>
              </a:rPr>
              <a:t>{ 0, 1, 4, 9</a:t>
            </a:r>
            <a:r>
              <a:rPr lang="en-US" sz="2000" b="0" i="1" dirty="0">
                <a:solidFill>
                  <a:srgbClr val="000000"/>
                </a:solidFill>
              </a:rPr>
              <a:t> </a:t>
            </a:r>
            <a:r>
              <a:rPr lang="en-US" sz="2000" b="0" dirty="0">
                <a:solidFill>
                  <a:srgbClr val="000000"/>
                </a:solidFill>
              </a:rPr>
              <a:t>}</a:t>
            </a:r>
          </a:p>
        </p:txBody>
      </p:sp>
      <p:sp>
        <p:nvSpPr>
          <p:cNvPr id="831493" name="Text Box 5"/>
          <p:cNvSpPr txBox="1">
            <a:spLocks noChangeArrowheads="1"/>
          </p:cNvSpPr>
          <p:nvPr/>
        </p:nvSpPr>
        <p:spPr bwMode="auto">
          <a:xfrm>
            <a:off x="1371600" y="3489325"/>
            <a:ext cx="6172200" cy="1006475"/>
          </a:xfrm>
          <a:prstGeom prst="rect">
            <a:avLst/>
          </a:prstGeom>
          <a:noFill/>
          <a:ln w="9525">
            <a:noFill/>
            <a:miter lim="800000"/>
            <a:headEnd/>
            <a:tailEnd/>
          </a:ln>
          <a:effectLst/>
        </p:spPr>
        <p:txBody>
          <a:bodyPr>
            <a:prstTxWarp prst="textNoShape">
              <a:avLst/>
            </a:prstTxWarp>
            <a:spAutoFit/>
          </a:bodyPr>
          <a:lstStyle/>
          <a:p>
            <a:r>
              <a:rPr lang="en-US" sz="2000">
                <a:solidFill>
                  <a:srgbClr val="000000"/>
                </a:solidFill>
              </a:rPr>
              <a:t>colors  =  </a:t>
            </a:r>
            <a:r>
              <a:rPr lang="en-US" sz="2000" b="0">
                <a:solidFill>
                  <a:srgbClr val="000000"/>
                </a:solidFill>
              </a:rPr>
              <a:t>{</a:t>
            </a:r>
            <a:r>
              <a:rPr lang="en-US" sz="2000">
                <a:solidFill>
                  <a:srgbClr val="000000"/>
                </a:solidFill>
              </a:rPr>
              <a:t> </a:t>
            </a:r>
            <a:r>
              <a:rPr lang="en-US" sz="2000" b="0" i="1">
                <a:solidFill>
                  <a:srgbClr val="000000"/>
                </a:solidFill>
              </a:rPr>
              <a:t>red, yellow, green, cyan, blue, magenta </a:t>
            </a:r>
            <a:r>
              <a:rPr lang="en-US" sz="2000" b="0">
                <a:solidFill>
                  <a:srgbClr val="000000"/>
                </a:solidFill>
              </a:rPr>
              <a:t>}</a:t>
            </a:r>
          </a:p>
          <a:p>
            <a:r>
              <a:rPr lang="en-US" sz="2000">
                <a:solidFill>
                  <a:srgbClr val="000000"/>
                </a:solidFill>
              </a:rPr>
              <a:t>primary  =  </a:t>
            </a:r>
            <a:r>
              <a:rPr lang="en-US" sz="2000" b="0">
                <a:solidFill>
                  <a:srgbClr val="000000"/>
                </a:solidFill>
              </a:rPr>
              <a:t>{</a:t>
            </a:r>
            <a:r>
              <a:rPr lang="en-US" sz="2000">
                <a:solidFill>
                  <a:srgbClr val="000000"/>
                </a:solidFill>
              </a:rPr>
              <a:t> </a:t>
            </a:r>
            <a:r>
              <a:rPr lang="en-US" sz="2000" b="0" i="1">
                <a:solidFill>
                  <a:srgbClr val="000000"/>
                </a:solidFill>
              </a:rPr>
              <a:t>red, green, blue </a:t>
            </a:r>
            <a:r>
              <a:rPr lang="en-US" sz="2000" b="0">
                <a:solidFill>
                  <a:srgbClr val="000000"/>
                </a:solidFill>
              </a:rPr>
              <a:t>}</a:t>
            </a:r>
          </a:p>
          <a:p>
            <a:r>
              <a:rPr lang="en-US" sz="2000">
                <a:solidFill>
                  <a:srgbClr val="000000"/>
                </a:solidFill>
              </a:rPr>
              <a:t>secondary  =  </a:t>
            </a:r>
            <a:r>
              <a:rPr lang="en-US" sz="2000" b="0">
                <a:solidFill>
                  <a:srgbClr val="000000"/>
                </a:solidFill>
              </a:rPr>
              <a:t>{</a:t>
            </a:r>
            <a:r>
              <a:rPr lang="en-US" sz="2000">
                <a:solidFill>
                  <a:srgbClr val="000000"/>
                </a:solidFill>
              </a:rPr>
              <a:t> </a:t>
            </a:r>
            <a:r>
              <a:rPr lang="en-US" sz="2000" b="0" i="1">
                <a:solidFill>
                  <a:srgbClr val="000000"/>
                </a:solidFill>
              </a:rPr>
              <a:t>yellow, cyan, magenta </a:t>
            </a:r>
            <a:r>
              <a:rPr lang="en-US" sz="2000" b="0">
                <a:solidFill>
                  <a:srgbClr val="000000"/>
                </a:solidFill>
              </a:rPr>
              <a:t>}</a:t>
            </a:r>
          </a:p>
        </p:txBody>
      </p:sp>
      <p:sp>
        <p:nvSpPr>
          <p:cNvPr id="831494" name="Text Box 6"/>
          <p:cNvSpPr txBox="1">
            <a:spLocks noChangeArrowheads="1"/>
          </p:cNvSpPr>
          <p:nvPr/>
        </p:nvSpPr>
        <p:spPr bwMode="auto">
          <a:xfrm>
            <a:off x="1371600" y="4695825"/>
            <a:ext cx="6172200" cy="1006475"/>
          </a:xfrm>
          <a:prstGeom prst="rect">
            <a:avLst/>
          </a:prstGeom>
          <a:noFill/>
          <a:ln w="9525">
            <a:noFill/>
            <a:miter lim="800000"/>
            <a:headEnd/>
            <a:tailEnd/>
          </a:ln>
          <a:effectLst/>
        </p:spPr>
        <p:txBody>
          <a:bodyPr>
            <a:prstTxWarp prst="textNoShape">
              <a:avLst/>
            </a:prstTxWarp>
            <a:spAutoFit/>
          </a:bodyPr>
          <a:lstStyle/>
          <a:p>
            <a:r>
              <a:rPr lang="en-US" sz="2000">
                <a:solidFill>
                  <a:srgbClr val="000000"/>
                </a:solidFill>
              </a:rPr>
              <a:t>R  =  </a:t>
            </a:r>
            <a:r>
              <a:rPr lang="en-US" sz="2000" b="0">
                <a:solidFill>
                  <a:srgbClr val="000000"/>
                </a:solidFill>
              </a:rPr>
              <a:t>{</a:t>
            </a:r>
            <a:r>
              <a:rPr lang="en-US" sz="2000">
                <a:solidFill>
                  <a:srgbClr val="000000"/>
                </a:solidFill>
              </a:rPr>
              <a:t> </a:t>
            </a:r>
            <a:r>
              <a:rPr lang="en-US" sz="2000" b="0" i="1">
                <a:solidFill>
                  <a:srgbClr val="000000"/>
                </a:solidFill>
              </a:rPr>
              <a:t>x </a:t>
            </a:r>
            <a:r>
              <a:rPr lang="en-US" sz="2000" b="0">
                <a:solidFill>
                  <a:srgbClr val="000000"/>
                </a:solidFill>
              </a:rPr>
              <a:t> |  </a:t>
            </a:r>
            <a:r>
              <a:rPr lang="en-US" sz="2000" b="0" i="1">
                <a:solidFill>
                  <a:srgbClr val="000000"/>
                </a:solidFill>
              </a:rPr>
              <a:t>x</a:t>
            </a:r>
            <a:r>
              <a:rPr lang="en-US" sz="2000" b="0">
                <a:solidFill>
                  <a:srgbClr val="000000"/>
                </a:solidFill>
              </a:rPr>
              <a:t> is a real number</a:t>
            </a:r>
            <a:r>
              <a:rPr lang="en-US" sz="2000" b="0" i="1">
                <a:solidFill>
                  <a:srgbClr val="000000"/>
                </a:solidFill>
              </a:rPr>
              <a:t> </a:t>
            </a:r>
            <a:r>
              <a:rPr lang="en-US" sz="2000" b="0">
                <a:solidFill>
                  <a:srgbClr val="000000"/>
                </a:solidFill>
              </a:rPr>
              <a:t>}</a:t>
            </a:r>
          </a:p>
          <a:p>
            <a:r>
              <a:rPr lang="en-US" sz="2000">
                <a:solidFill>
                  <a:srgbClr val="000000"/>
                </a:solidFill>
              </a:rPr>
              <a:t>Z  =  </a:t>
            </a:r>
            <a:r>
              <a:rPr lang="en-US" sz="2000" b="0">
                <a:solidFill>
                  <a:srgbClr val="000000"/>
                </a:solidFill>
              </a:rPr>
              <a:t>{</a:t>
            </a:r>
            <a:r>
              <a:rPr lang="en-US" sz="2000">
                <a:solidFill>
                  <a:srgbClr val="000000"/>
                </a:solidFill>
              </a:rPr>
              <a:t> </a:t>
            </a:r>
            <a:r>
              <a:rPr lang="en-US" sz="2000" b="0" i="1">
                <a:solidFill>
                  <a:srgbClr val="000000"/>
                </a:solidFill>
              </a:rPr>
              <a:t>x </a:t>
            </a:r>
            <a:r>
              <a:rPr lang="en-US" sz="2000" b="0">
                <a:solidFill>
                  <a:srgbClr val="000000"/>
                </a:solidFill>
              </a:rPr>
              <a:t> |  </a:t>
            </a:r>
            <a:r>
              <a:rPr lang="en-US" sz="2000" b="0" i="1">
                <a:solidFill>
                  <a:srgbClr val="000000"/>
                </a:solidFill>
              </a:rPr>
              <a:t>x</a:t>
            </a:r>
            <a:r>
              <a:rPr lang="en-US" sz="2000" b="0">
                <a:solidFill>
                  <a:srgbClr val="000000"/>
                </a:solidFill>
              </a:rPr>
              <a:t> is an integer</a:t>
            </a:r>
            <a:r>
              <a:rPr lang="en-US" sz="2000" b="0" i="1">
                <a:solidFill>
                  <a:srgbClr val="000000"/>
                </a:solidFill>
              </a:rPr>
              <a:t> </a:t>
            </a:r>
            <a:r>
              <a:rPr lang="en-US" sz="2000" b="0">
                <a:solidFill>
                  <a:srgbClr val="000000"/>
                </a:solidFill>
              </a:rPr>
              <a:t>}</a:t>
            </a:r>
          </a:p>
          <a:p>
            <a:r>
              <a:rPr lang="en-US" sz="2000">
                <a:solidFill>
                  <a:srgbClr val="000000"/>
                </a:solidFill>
              </a:rPr>
              <a:t>N  =  </a:t>
            </a:r>
            <a:r>
              <a:rPr lang="en-US" sz="2000" b="0">
                <a:solidFill>
                  <a:srgbClr val="000000"/>
                </a:solidFill>
              </a:rPr>
              <a:t>{</a:t>
            </a:r>
            <a:r>
              <a:rPr lang="en-US" sz="2000">
                <a:solidFill>
                  <a:srgbClr val="000000"/>
                </a:solidFill>
              </a:rPr>
              <a:t> </a:t>
            </a:r>
            <a:r>
              <a:rPr lang="en-US" sz="2000" b="0" i="1">
                <a:solidFill>
                  <a:srgbClr val="000000"/>
                </a:solidFill>
              </a:rPr>
              <a:t>x </a:t>
            </a:r>
            <a:r>
              <a:rPr lang="en-US" sz="2000" b="0">
                <a:solidFill>
                  <a:srgbClr val="000000"/>
                </a:solidFill>
              </a:rPr>
              <a:t> |  </a:t>
            </a:r>
            <a:r>
              <a:rPr lang="en-US" sz="2000" b="0" i="1">
                <a:solidFill>
                  <a:srgbClr val="000000"/>
                </a:solidFill>
              </a:rPr>
              <a:t>x</a:t>
            </a:r>
            <a:r>
              <a:rPr lang="en-US" sz="2000" b="0">
                <a:solidFill>
                  <a:srgbClr val="000000"/>
                </a:solidFill>
              </a:rPr>
              <a:t> is an integer and </a:t>
            </a:r>
            <a:r>
              <a:rPr lang="en-US" sz="2000" b="0" i="1">
                <a:solidFill>
                  <a:srgbClr val="000000"/>
                </a:solidFill>
              </a:rPr>
              <a:t>x</a:t>
            </a:r>
            <a:r>
              <a:rPr lang="en-US" sz="2000" b="0">
                <a:solidFill>
                  <a:srgbClr val="000000"/>
                </a:solidFill>
              </a:rPr>
              <a:t> ≥ 0</a:t>
            </a:r>
            <a:r>
              <a:rPr lang="en-US" sz="2000" b="0" i="1">
                <a:solidFill>
                  <a:srgbClr val="000000"/>
                </a:solidFill>
              </a:rPr>
              <a:t> </a:t>
            </a:r>
            <a:r>
              <a:rPr lang="en-US" sz="2000" b="0">
                <a:solidFill>
                  <a:srgbClr val="000000"/>
                </a:solidFill>
              </a:rPr>
              <a:t>}</a:t>
            </a:r>
          </a:p>
        </p:txBody>
      </p:sp>
      <p:sp>
        <p:nvSpPr>
          <p:cNvPr id="831495" name="Rectangle 7"/>
          <p:cNvSpPr>
            <a:spLocks noChangeArrowheads="1"/>
          </p:cNvSpPr>
          <p:nvPr/>
        </p:nvSpPr>
        <p:spPr bwMode="auto">
          <a:xfrm>
            <a:off x="482600" y="5792788"/>
            <a:ext cx="8164513" cy="520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set with no elements is called the </a:t>
            </a:r>
            <a:r>
              <a:rPr lang="en-US" sz="2400" i="1">
                <a:solidFill>
                  <a:srgbClr val="000000"/>
                </a:solidFill>
              </a:rPr>
              <a:t>empty set</a:t>
            </a:r>
            <a:r>
              <a:rPr lang="en-US" sz="2400" b="0">
                <a:solidFill>
                  <a:srgbClr val="000000"/>
                </a:solidFill>
              </a:rPr>
              <a:t> (</a:t>
            </a:r>
            <a:r>
              <a:rPr lang="en-US" sz="2000" b="0">
                <a:solidFill>
                  <a:srgbClr val="000000"/>
                </a:solidFill>
                <a:sym typeface="Symbol" charset="2"/>
              </a:rPr>
              <a:t></a:t>
            </a:r>
            <a:r>
              <a:rPr lang="en-US" sz="2400" b="0">
                <a:solidFill>
                  <a:srgbClr val="000000"/>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314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314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3149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83149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1492" grpId="0" autoUpdateAnimBg="0"/>
      <p:bldP spid="831493" grpId="0" autoUpdateAnimBg="0"/>
      <p:bldP spid="831494" grpId="0" autoUpdateAnimBg="0"/>
      <p:bldP spid="831495" grpId="0" build="p" autoUpdateAnimBg="0"/>
    </p:bld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8473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Character Sets</a:t>
            </a:r>
            <a:endParaRPr lang="en-US">
              <a:solidFill>
                <a:schemeClr val="tx1"/>
              </a:solidFill>
            </a:endParaRPr>
          </a:p>
        </p:txBody>
      </p:sp>
      <p:sp>
        <p:nvSpPr>
          <p:cNvPr id="884739" name="Rectangle 3"/>
          <p:cNvSpPr>
            <a:spLocks noChangeArrowheads="1"/>
          </p:cNvSpPr>
          <p:nvPr/>
        </p:nvSpPr>
        <p:spPr bwMode="auto">
          <a:xfrm>
            <a:off x="488950" y="1143000"/>
            <a:ext cx="8164513" cy="52578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key insight needed to make efficient character sets (or, equivalently, sets of small integers) is that you can represent the inclusion or exclusion of a character using a single bit.  If the bit is a </a:t>
            </a:r>
            <a:r>
              <a:rPr lang="en-US" sz="2400" b="0">
                <a:solidFill>
                  <a:srgbClr val="000000"/>
                </a:solidFill>
                <a:latin typeface="Helvetica" charset="0"/>
              </a:rPr>
              <a:t>1</a:t>
            </a:r>
            <a:r>
              <a:rPr lang="en-US" sz="2400" b="0">
                <a:solidFill>
                  <a:srgbClr val="000000"/>
                </a:solidFill>
              </a:rPr>
              <a:t>, then that element is in the set; if it is a </a:t>
            </a:r>
            <a:r>
              <a:rPr lang="en-US" sz="2400" b="0">
                <a:solidFill>
                  <a:srgbClr val="000000"/>
                </a:solidFill>
                <a:latin typeface="Helvetica" charset="0"/>
              </a:rPr>
              <a:t>0</a:t>
            </a:r>
            <a:r>
              <a:rPr lang="en-US" sz="2400" b="0">
                <a:solidFill>
                  <a:srgbClr val="000000"/>
                </a:solidFill>
              </a:rPr>
              <a:t>, it is not in the set.</a:t>
            </a:r>
          </a:p>
          <a:p>
            <a:pPr marL="342900" indent="-342900" algn="just">
              <a:lnSpc>
                <a:spcPct val="85000"/>
              </a:lnSpc>
              <a:spcAft>
                <a:spcPct val="50000"/>
              </a:spcAft>
              <a:buFontTx/>
              <a:buChar char="•"/>
            </a:pPr>
            <a:r>
              <a:rPr lang="en-US" sz="2400" b="0">
                <a:solidFill>
                  <a:srgbClr val="000000"/>
                </a:solidFill>
              </a:rPr>
              <a:t>You can tell what character value you’re talking about by creating what is essentially an array of bits, with one bit for each of the ASCII codes.  That array is called a </a:t>
            </a:r>
            <a:r>
              <a:rPr lang="en-US" sz="2400" i="1">
                <a:solidFill>
                  <a:srgbClr val="000000"/>
                </a:solidFill>
              </a:rPr>
              <a:t>characteristic vector</a:t>
            </a:r>
            <a:r>
              <a:rPr lang="en-US" sz="2400" b="0">
                <a:solidFill>
                  <a:srgbClr val="000000"/>
                </a:solidFill>
              </a:rPr>
              <a:t>.</a:t>
            </a:r>
          </a:p>
          <a:p>
            <a:pPr marL="342900" indent="-342900" algn="just">
              <a:lnSpc>
                <a:spcPct val="85000"/>
              </a:lnSpc>
              <a:spcAft>
                <a:spcPct val="50000"/>
              </a:spcAft>
              <a:buFontTx/>
              <a:buChar char="•"/>
            </a:pPr>
            <a:r>
              <a:rPr lang="en-US" sz="2400" b="0">
                <a:solidFill>
                  <a:srgbClr val="000000"/>
                </a:solidFill>
              </a:rPr>
              <a:t>What makes this representation so efficient is that you can pack the bits for a characteristic vector into a small number of words inside the machine and then operate on the bits in large chunks.</a:t>
            </a:r>
          </a:p>
          <a:p>
            <a:pPr marL="342900" indent="-342900" algn="just">
              <a:lnSpc>
                <a:spcPct val="85000"/>
              </a:lnSpc>
              <a:spcAft>
                <a:spcPct val="50000"/>
              </a:spcAft>
              <a:buFontTx/>
              <a:buChar char="•"/>
            </a:pPr>
            <a:r>
              <a:rPr lang="en-US" sz="2400" b="0">
                <a:solidFill>
                  <a:srgbClr val="000000"/>
                </a:solidFill>
              </a:rPr>
              <a:t>The efficiency gain is enormous.  Using this strategy, most set operations can be implemented in just a few instructions.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473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8473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8473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4739" grpId="0" build="p"/>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86786"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Bit Vectors and Character Sets</a:t>
            </a:r>
            <a:endParaRPr lang="en-US">
              <a:solidFill>
                <a:schemeClr val="tx1"/>
              </a:solidFill>
            </a:endParaRPr>
          </a:p>
        </p:txBody>
      </p:sp>
      <p:sp>
        <p:nvSpPr>
          <p:cNvPr id="886787" name="Rectangle 3"/>
          <p:cNvSpPr>
            <a:spLocks noChangeArrowheads="1"/>
          </p:cNvSpPr>
          <p:nvPr/>
        </p:nvSpPr>
        <p:spPr bwMode="auto">
          <a:xfrm>
            <a:off x="488950" y="1143000"/>
            <a:ext cx="8164513" cy="52578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This picture shows a characteristic vector representation for the set containing the upper- and lowercase letters:</a:t>
            </a:r>
          </a:p>
        </p:txBody>
      </p:sp>
      <p:sp>
        <p:nvSpPr>
          <p:cNvPr id="178" name="Rectangle 221"/>
          <p:cNvSpPr>
            <a:spLocks noChangeArrowheads="1"/>
          </p:cNvSpPr>
          <p:nvPr/>
        </p:nvSpPr>
        <p:spPr bwMode="auto">
          <a:xfrm>
            <a:off x="914400"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179" name="Rectangle 222"/>
          <p:cNvSpPr>
            <a:spLocks noChangeArrowheads="1"/>
          </p:cNvSpPr>
          <p:nvPr/>
        </p:nvSpPr>
        <p:spPr bwMode="auto">
          <a:xfrm>
            <a:off x="1154113"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180" name="Rectangle 223"/>
          <p:cNvSpPr>
            <a:spLocks noChangeArrowheads="1"/>
          </p:cNvSpPr>
          <p:nvPr/>
        </p:nvSpPr>
        <p:spPr bwMode="auto">
          <a:xfrm>
            <a:off x="1393825"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181" name="Rectangle 224"/>
          <p:cNvSpPr>
            <a:spLocks noChangeArrowheads="1"/>
          </p:cNvSpPr>
          <p:nvPr/>
        </p:nvSpPr>
        <p:spPr bwMode="auto">
          <a:xfrm>
            <a:off x="1633538"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182" name="Rectangle 225"/>
          <p:cNvSpPr>
            <a:spLocks noChangeArrowheads="1"/>
          </p:cNvSpPr>
          <p:nvPr/>
        </p:nvSpPr>
        <p:spPr bwMode="auto">
          <a:xfrm>
            <a:off x="1873250"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183" name="Rectangle 226"/>
          <p:cNvSpPr>
            <a:spLocks noChangeArrowheads="1"/>
          </p:cNvSpPr>
          <p:nvPr/>
        </p:nvSpPr>
        <p:spPr bwMode="auto">
          <a:xfrm>
            <a:off x="2112963"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184" name="Rectangle 227"/>
          <p:cNvSpPr>
            <a:spLocks noChangeArrowheads="1"/>
          </p:cNvSpPr>
          <p:nvPr/>
        </p:nvSpPr>
        <p:spPr bwMode="auto">
          <a:xfrm>
            <a:off x="2352675"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185" name="Rectangle 228"/>
          <p:cNvSpPr>
            <a:spLocks noChangeArrowheads="1"/>
          </p:cNvSpPr>
          <p:nvPr/>
        </p:nvSpPr>
        <p:spPr bwMode="auto">
          <a:xfrm>
            <a:off x="2592388"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186" name="Rectangle 229"/>
          <p:cNvSpPr>
            <a:spLocks noChangeArrowheads="1"/>
          </p:cNvSpPr>
          <p:nvPr/>
        </p:nvSpPr>
        <p:spPr bwMode="auto">
          <a:xfrm>
            <a:off x="2832100"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187" name="Rectangle 230"/>
          <p:cNvSpPr>
            <a:spLocks noChangeArrowheads="1"/>
          </p:cNvSpPr>
          <p:nvPr/>
        </p:nvSpPr>
        <p:spPr bwMode="auto">
          <a:xfrm>
            <a:off x="3071813"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188" name="Rectangle 231"/>
          <p:cNvSpPr>
            <a:spLocks noChangeArrowheads="1"/>
          </p:cNvSpPr>
          <p:nvPr/>
        </p:nvSpPr>
        <p:spPr bwMode="auto">
          <a:xfrm>
            <a:off x="32766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189" name="Rectangle 232"/>
          <p:cNvSpPr>
            <a:spLocks noChangeArrowheads="1"/>
          </p:cNvSpPr>
          <p:nvPr/>
        </p:nvSpPr>
        <p:spPr bwMode="auto">
          <a:xfrm>
            <a:off x="35258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190" name="Rectangle 233"/>
          <p:cNvSpPr>
            <a:spLocks noChangeArrowheads="1"/>
          </p:cNvSpPr>
          <p:nvPr/>
        </p:nvSpPr>
        <p:spPr bwMode="auto">
          <a:xfrm>
            <a:off x="375602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191" name="Rectangle 234"/>
          <p:cNvSpPr>
            <a:spLocks noChangeArrowheads="1"/>
          </p:cNvSpPr>
          <p:nvPr/>
        </p:nvSpPr>
        <p:spPr bwMode="auto">
          <a:xfrm>
            <a:off x="39957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192" name="Rectangle 235"/>
          <p:cNvSpPr>
            <a:spLocks noChangeArrowheads="1"/>
          </p:cNvSpPr>
          <p:nvPr/>
        </p:nvSpPr>
        <p:spPr bwMode="auto">
          <a:xfrm>
            <a:off x="423545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193" name="Rectangle 236"/>
          <p:cNvSpPr>
            <a:spLocks noChangeArrowheads="1"/>
          </p:cNvSpPr>
          <p:nvPr/>
        </p:nvSpPr>
        <p:spPr bwMode="auto">
          <a:xfrm>
            <a:off x="447516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194" name="Rectangle 237"/>
          <p:cNvSpPr>
            <a:spLocks noChangeArrowheads="1"/>
          </p:cNvSpPr>
          <p:nvPr/>
        </p:nvSpPr>
        <p:spPr bwMode="auto">
          <a:xfrm>
            <a:off x="471487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195" name="Rectangle 238"/>
          <p:cNvSpPr>
            <a:spLocks noChangeArrowheads="1"/>
          </p:cNvSpPr>
          <p:nvPr/>
        </p:nvSpPr>
        <p:spPr bwMode="auto">
          <a:xfrm>
            <a:off x="495458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196" name="Rectangle 239"/>
          <p:cNvSpPr>
            <a:spLocks noChangeArrowheads="1"/>
          </p:cNvSpPr>
          <p:nvPr/>
        </p:nvSpPr>
        <p:spPr bwMode="auto">
          <a:xfrm>
            <a:off x="51943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197" name="Rectangle 240"/>
          <p:cNvSpPr>
            <a:spLocks noChangeArrowheads="1"/>
          </p:cNvSpPr>
          <p:nvPr/>
        </p:nvSpPr>
        <p:spPr bwMode="auto">
          <a:xfrm>
            <a:off x="543401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198" name="Rectangle 241"/>
          <p:cNvSpPr>
            <a:spLocks noChangeArrowheads="1"/>
          </p:cNvSpPr>
          <p:nvPr/>
        </p:nvSpPr>
        <p:spPr bwMode="auto">
          <a:xfrm>
            <a:off x="567372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199" name="Rectangle 242"/>
          <p:cNvSpPr>
            <a:spLocks noChangeArrowheads="1"/>
          </p:cNvSpPr>
          <p:nvPr/>
        </p:nvSpPr>
        <p:spPr bwMode="auto">
          <a:xfrm>
            <a:off x="59134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200" name="Rectangle 243"/>
          <p:cNvSpPr>
            <a:spLocks noChangeArrowheads="1"/>
          </p:cNvSpPr>
          <p:nvPr/>
        </p:nvSpPr>
        <p:spPr bwMode="auto">
          <a:xfrm>
            <a:off x="615315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201" name="Rectangle 244"/>
          <p:cNvSpPr>
            <a:spLocks noChangeArrowheads="1"/>
          </p:cNvSpPr>
          <p:nvPr/>
        </p:nvSpPr>
        <p:spPr bwMode="auto">
          <a:xfrm>
            <a:off x="639286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202" name="Rectangle 245"/>
          <p:cNvSpPr>
            <a:spLocks noChangeArrowheads="1"/>
          </p:cNvSpPr>
          <p:nvPr/>
        </p:nvSpPr>
        <p:spPr bwMode="auto">
          <a:xfrm>
            <a:off x="663257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203" name="Rectangle 246"/>
          <p:cNvSpPr>
            <a:spLocks noChangeArrowheads="1"/>
          </p:cNvSpPr>
          <p:nvPr/>
        </p:nvSpPr>
        <p:spPr bwMode="auto">
          <a:xfrm>
            <a:off x="687228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204" name="Rectangle 247"/>
          <p:cNvSpPr>
            <a:spLocks noChangeArrowheads="1"/>
          </p:cNvSpPr>
          <p:nvPr/>
        </p:nvSpPr>
        <p:spPr bwMode="auto">
          <a:xfrm>
            <a:off x="71120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205" name="Rectangle 248"/>
          <p:cNvSpPr>
            <a:spLocks noChangeArrowheads="1"/>
          </p:cNvSpPr>
          <p:nvPr/>
        </p:nvSpPr>
        <p:spPr bwMode="auto">
          <a:xfrm>
            <a:off x="735171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206" name="Rectangle 249"/>
          <p:cNvSpPr>
            <a:spLocks noChangeArrowheads="1"/>
          </p:cNvSpPr>
          <p:nvPr/>
        </p:nvSpPr>
        <p:spPr bwMode="auto">
          <a:xfrm>
            <a:off x="759142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207" name="Rectangle 250"/>
          <p:cNvSpPr>
            <a:spLocks noChangeArrowheads="1"/>
          </p:cNvSpPr>
          <p:nvPr/>
        </p:nvSpPr>
        <p:spPr bwMode="auto">
          <a:xfrm>
            <a:off x="78311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208" name="Rectangle 251"/>
          <p:cNvSpPr>
            <a:spLocks noChangeArrowheads="1"/>
          </p:cNvSpPr>
          <p:nvPr/>
        </p:nvSpPr>
        <p:spPr bwMode="auto">
          <a:xfrm>
            <a:off x="80772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209" name="Rectangle 252"/>
          <p:cNvSpPr>
            <a:spLocks noChangeArrowheads="1"/>
          </p:cNvSpPr>
          <p:nvPr/>
        </p:nvSpPr>
        <p:spPr bwMode="auto">
          <a:xfrm>
            <a:off x="833596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sp>
        <p:nvSpPr>
          <p:cNvPr id="74" name="Rectangle 85"/>
          <p:cNvSpPr>
            <a:spLocks noChangeArrowheads="1"/>
          </p:cNvSpPr>
          <p:nvPr/>
        </p:nvSpPr>
        <p:spPr bwMode="auto">
          <a:xfrm>
            <a:off x="9286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6" name="Rectangle 87"/>
          <p:cNvSpPr>
            <a:spLocks noChangeArrowheads="1"/>
          </p:cNvSpPr>
          <p:nvPr/>
        </p:nvSpPr>
        <p:spPr bwMode="auto">
          <a:xfrm>
            <a:off x="11684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 name="Rectangle 89"/>
          <p:cNvSpPr>
            <a:spLocks noChangeArrowheads="1"/>
          </p:cNvSpPr>
          <p:nvPr/>
        </p:nvSpPr>
        <p:spPr bwMode="auto">
          <a:xfrm>
            <a:off x="14081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 name="Rectangle 90"/>
          <p:cNvSpPr>
            <a:spLocks noChangeArrowheads="1"/>
          </p:cNvSpPr>
          <p:nvPr/>
        </p:nvSpPr>
        <p:spPr bwMode="auto">
          <a:xfrm>
            <a:off x="138243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80" name="Rectangle 91"/>
          <p:cNvSpPr>
            <a:spLocks noChangeArrowheads="1"/>
          </p:cNvSpPr>
          <p:nvPr/>
        </p:nvSpPr>
        <p:spPr bwMode="auto">
          <a:xfrm>
            <a:off x="16478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1" name="Rectangle 92"/>
          <p:cNvSpPr>
            <a:spLocks noChangeArrowheads="1"/>
          </p:cNvSpPr>
          <p:nvPr/>
        </p:nvSpPr>
        <p:spPr bwMode="auto">
          <a:xfrm>
            <a:off x="1621667"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2" name="Rectangle 93"/>
          <p:cNvSpPr>
            <a:spLocks noChangeArrowheads="1"/>
          </p:cNvSpPr>
          <p:nvPr/>
        </p:nvSpPr>
        <p:spPr bwMode="auto">
          <a:xfrm>
            <a:off x="18875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 name="Rectangle 95"/>
          <p:cNvSpPr>
            <a:spLocks noChangeArrowheads="1"/>
          </p:cNvSpPr>
          <p:nvPr/>
        </p:nvSpPr>
        <p:spPr bwMode="auto">
          <a:xfrm>
            <a:off x="21272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 name="Rectangle 96"/>
          <p:cNvSpPr>
            <a:spLocks noChangeArrowheads="1"/>
          </p:cNvSpPr>
          <p:nvPr/>
        </p:nvSpPr>
        <p:spPr bwMode="auto">
          <a:xfrm>
            <a:off x="2100125"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 name="Rectangle 97"/>
          <p:cNvSpPr>
            <a:spLocks noChangeArrowheads="1"/>
          </p:cNvSpPr>
          <p:nvPr/>
        </p:nvSpPr>
        <p:spPr bwMode="auto">
          <a:xfrm>
            <a:off x="23669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 name="Rectangle 98"/>
          <p:cNvSpPr>
            <a:spLocks noChangeArrowheads="1"/>
          </p:cNvSpPr>
          <p:nvPr/>
        </p:nvSpPr>
        <p:spPr bwMode="auto">
          <a:xfrm>
            <a:off x="2339354"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8" name="Rectangle 99"/>
          <p:cNvSpPr>
            <a:spLocks noChangeArrowheads="1"/>
          </p:cNvSpPr>
          <p:nvPr/>
        </p:nvSpPr>
        <p:spPr bwMode="auto">
          <a:xfrm>
            <a:off x="260667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9" name="Rectangle 100"/>
          <p:cNvSpPr>
            <a:spLocks noChangeArrowheads="1"/>
          </p:cNvSpPr>
          <p:nvPr/>
        </p:nvSpPr>
        <p:spPr bwMode="auto">
          <a:xfrm>
            <a:off x="2578583"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0" name="Rectangle 101"/>
          <p:cNvSpPr>
            <a:spLocks noChangeArrowheads="1"/>
          </p:cNvSpPr>
          <p:nvPr/>
        </p:nvSpPr>
        <p:spPr bwMode="auto">
          <a:xfrm>
            <a:off x="28463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1" name="Rectangle 102"/>
          <p:cNvSpPr>
            <a:spLocks noChangeArrowheads="1"/>
          </p:cNvSpPr>
          <p:nvPr/>
        </p:nvSpPr>
        <p:spPr bwMode="auto">
          <a:xfrm>
            <a:off x="2817812"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2" name="Rectangle 103"/>
          <p:cNvSpPr>
            <a:spLocks noChangeArrowheads="1"/>
          </p:cNvSpPr>
          <p:nvPr/>
        </p:nvSpPr>
        <p:spPr bwMode="auto">
          <a:xfrm>
            <a:off x="30861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4" name="Rectangle 105"/>
          <p:cNvSpPr>
            <a:spLocks noChangeArrowheads="1"/>
          </p:cNvSpPr>
          <p:nvPr/>
        </p:nvSpPr>
        <p:spPr bwMode="auto">
          <a:xfrm>
            <a:off x="33258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5" name="Rectangle 106"/>
          <p:cNvSpPr>
            <a:spLocks noChangeArrowheads="1"/>
          </p:cNvSpPr>
          <p:nvPr/>
        </p:nvSpPr>
        <p:spPr bwMode="auto">
          <a:xfrm>
            <a:off x="329627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6" name="Rectangle 107"/>
          <p:cNvSpPr>
            <a:spLocks noChangeArrowheads="1"/>
          </p:cNvSpPr>
          <p:nvPr/>
        </p:nvSpPr>
        <p:spPr bwMode="auto">
          <a:xfrm>
            <a:off x="35655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7" name="Rectangle 108"/>
          <p:cNvSpPr>
            <a:spLocks noChangeArrowheads="1"/>
          </p:cNvSpPr>
          <p:nvPr/>
        </p:nvSpPr>
        <p:spPr bwMode="auto">
          <a:xfrm>
            <a:off x="3535499"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8" name="Rectangle 109"/>
          <p:cNvSpPr>
            <a:spLocks noChangeArrowheads="1"/>
          </p:cNvSpPr>
          <p:nvPr/>
        </p:nvSpPr>
        <p:spPr bwMode="auto">
          <a:xfrm>
            <a:off x="38052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9" name="Rectangle 110"/>
          <p:cNvSpPr>
            <a:spLocks noChangeArrowheads="1"/>
          </p:cNvSpPr>
          <p:nvPr/>
        </p:nvSpPr>
        <p:spPr bwMode="auto">
          <a:xfrm>
            <a:off x="377472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0" name="Rectangle 111"/>
          <p:cNvSpPr>
            <a:spLocks noChangeArrowheads="1"/>
          </p:cNvSpPr>
          <p:nvPr/>
        </p:nvSpPr>
        <p:spPr bwMode="auto">
          <a:xfrm>
            <a:off x="40449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1" name="Rectangle 112"/>
          <p:cNvSpPr>
            <a:spLocks noChangeArrowheads="1"/>
          </p:cNvSpPr>
          <p:nvPr/>
        </p:nvSpPr>
        <p:spPr bwMode="auto">
          <a:xfrm>
            <a:off x="4013957"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2" name="Rectangle 113"/>
          <p:cNvSpPr>
            <a:spLocks noChangeArrowheads="1"/>
          </p:cNvSpPr>
          <p:nvPr/>
        </p:nvSpPr>
        <p:spPr bwMode="auto">
          <a:xfrm>
            <a:off x="42846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3" name="Rectangle 114"/>
          <p:cNvSpPr>
            <a:spLocks noChangeArrowheads="1"/>
          </p:cNvSpPr>
          <p:nvPr/>
        </p:nvSpPr>
        <p:spPr bwMode="auto">
          <a:xfrm>
            <a:off x="4253186"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4" name="Rectangle 115"/>
          <p:cNvSpPr>
            <a:spLocks noChangeArrowheads="1"/>
          </p:cNvSpPr>
          <p:nvPr/>
        </p:nvSpPr>
        <p:spPr bwMode="auto">
          <a:xfrm>
            <a:off x="452437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5" name="Rectangle 116"/>
          <p:cNvSpPr>
            <a:spLocks noChangeArrowheads="1"/>
          </p:cNvSpPr>
          <p:nvPr/>
        </p:nvSpPr>
        <p:spPr bwMode="auto">
          <a:xfrm>
            <a:off x="4492415"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6" name="Rectangle 117"/>
          <p:cNvSpPr>
            <a:spLocks noChangeArrowheads="1"/>
          </p:cNvSpPr>
          <p:nvPr/>
        </p:nvSpPr>
        <p:spPr bwMode="auto">
          <a:xfrm>
            <a:off x="47640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8" name="Rectangle 119"/>
          <p:cNvSpPr>
            <a:spLocks noChangeArrowheads="1"/>
          </p:cNvSpPr>
          <p:nvPr/>
        </p:nvSpPr>
        <p:spPr bwMode="auto">
          <a:xfrm>
            <a:off x="50038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9" name="Rectangle 120"/>
          <p:cNvSpPr>
            <a:spLocks noChangeArrowheads="1"/>
          </p:cNvSpPr>
          <p:nvPr/>
        </p:nvSpPr>
        <p:spPr bwMode="auto">
          <a:xfrm>
            <a:off x="4970873"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0" name="Rectangle 121"/>
          <p:cNvSpPr>
            <a:spLocks noChangeArrowheads="1"/>
          </p:cNvSpPr>
          <p:nvPr/>
        </p:nvSpPr>
        <p:spPr bwMode="auto">
          <a:xfrm>
            <a:off x="52435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1" name="Rectangle 122"/>
          <p:cNvSpPr>
            <a:spLocks noChangeArrowheads="1"/>
          </p:cNvSpPr>
          <p:nvPr/>
        </p:nvSpPr>
        <p:spPr bwMode="auto">
          <a:xfrm>
            <a:off x="5210102"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2" name="Rectangle 123"/>
          <p:cNvSpPr>
            <a:spLocks noChangeArrowheads="1"/>
          </p:cNvSpPr>
          <p:nvPr/>
        </p:nvSpPr>
        <p:spPr bwMode="auto">
          <a:xfrm>
            <a:off x="54832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3" name="Rectangle 124"/>
          <p:cNvSpPr>
            <a:spLocks noChangeArrowheads="1"/>
          </p:cNvSpPr>
          <p:nvPr/>
        </p:nvSpPr>
        <p:spPr bwMode="auto">
          <a:xfrm>
            <a:off x="5449331"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4" name="Rectangle 125"/>
          <p:cNvSpPr>
            <a:spLocks noChangeArrowheads="1"/>
          </p:cNvSpPr>
          <p:nvPr/>
        </p:nvSpPr>
        <p:spPr bwMode="auto">
          <a:xfrm>
            <a:off x="57229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5" name="Rectangle 126"/>
          <p:cNvSpPr>
            <a:spLocks noChangeArrowheads="1"/>
          </p:cNvSpPr>
          <p:nvPr/>
        </p:nvSpPr>
        <p:spPr bwMode="auto">
          <a:xfrm>
            <a:off x="568856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6" name="Rectangle 127"/>
          <p:cNvSpPr>
            <a:spLocks noChangeArrowheads="1"/>
          </p:cNvSpPr>
          <p:nvPr/>
        </p:nvSpPr>
        <p:spPr bwMode="auto">
          <a:xfrm>
            <a:off x="59626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7" name="Rectangle 128"/>
          <p:cNvSpPr>
            <a:spLocks noChangeArrowheads="1"/>
          </p:cNvSpPr>
          <p:nvPr/>
        </p:nvSpPr>
        <p:spPr bwMode="auto">
          <a:xfrm>
            <a:off x="5927789"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8" name="Rectangle 129"/>
          <p:cNvSpPr>
            <a:spLocks noChangeArrowheads="1"/>
          </p:cNvSpPr>
          <p:nvPr/>
        </p:nvSpPr>
        <p:spPr bwMode="auto">
          <a:xfrm>
            <a:off x="62023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9" name="Rectangle 130"/>
          <p:cNvSpPr>
            <a:spLocks noChangeArrowheads="1"/>
          </p:cNvSpPr>
          <p:nvPr/>
        </p:nvSpPr>
        <p:spPr bwMode="auto">
          <a:xfrm>
            <a:off x="616701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0" name="Rectangle 131"/>
          <p:cNvSpPr>
            <a:spLocks noChangeArrowheads="1"/>
          </p:cNvSpPr>
          <p:nvPr/>
        </p:nvSpPr>
        <p:spPr bwMode="auto">
          <a:xfrm>
            <a:off x="644207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1" name="Rectangle 132"/>
          <p:cNvSpPr>
            <a:spLocks noChangeArrowheads="1"/>
          </p:cNvSpPr>
          <p:nvPr/>
        </p:nvSpPr>
        <p:spPr bwMode="auto">
          <a:xfrm>
            <a:off x="6406247"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2" name="Rectangle 133"/>
          <p:cNvSpPr>
            <a:spLocks noChangeArrowheads="1"/>
          </p:cNvSpPr>
          <p:nvPr/>
        </p:nvSpPr>
        <p:spPr bwMode="auto">
          <a:xfrm>
            <a:off x="66817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3" name="Rectangle 134"/>
          <p:cNvSpPr>
            <a:spLocks noChangeArrowheads="1"/>
          </p:cNvSpPr>
          <p:nvPr/>
        </p:nvSpPr>
        <p:spPr bwMode="auto">
          <a:xfrm>
            <a:off x="6645476"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4" name="Rectangle 135"/>
          <p:cNvSpPr>
            <a:spLocks noChangeArrowheads="1"/>
          </p:cNvSpPr>
          <p:nvPr/>
        </p:nvSpPr>
        <p:spPr bwMode="auto">
          <a:xfrm>
            <a:off x="69215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6" name="Rectangle 137"/>
          <p:cNvSpPr>
            <a:spLocks noChangeArrowheads="1"/>
          </p:cNvSpPr>
          <p:nvPr/>
        </p:nvSpPr>
        <p:spPr bwMode="auto">
          <a:xfrm>
            <a:off x="71612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7" name="Rectangle 138"/>
          <p:cNvSpPr>
            <a:spLocks noChangeArrowheads="1"/>
          </p:cNvSpPr>
          <p:nvPr/>
        </p:nvSpPr>
        <p:spPr bwMode="auto">
          <a:xfrm>
            <a:off x="7123934"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8" name="Rectangle 139"/>
          <p:cNvSpPr>
            <a:spLocks noChangeArrowheads="1"/>
          </p:cNvSpPr>
          <p:nvPr/>
        </p:nvSpPr>
        <p:spPr bwMode="auto">
          <a:xfrm>
            <a:off x="74009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9" name="Rectangle 140"/>
          <p:cNvSpPr>
            <a:spLocks noChangeArrowheads="1"/>
          </p:cNvSpPr>
          <p:nvPr/>
        </p:nvSpPr>
        <p:spPr bwMode="auto">
          <a:xfrm>
            <a:off x="7363163"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0" name="Rectangle 141"/>
          <p:cNvSpPr>
            <a:spLocks noChangeArrowheads="1"/>
          </p:cNvSpPr>
          <p:nvPr/>
        </p:nvSpPr>
        <p:spPr bwMode="auto">
          <a:xfrm>
            <a:off x="76406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1" name="Rectangle 142"/>
          <p:cNvSpPr>
            <a:spLocks noChangeArrowheads="1"/>
          </p:cNvSpPr>
          <p:nvPr/>
        </p:nvSpPr>
        <p:spPr bwMode="auto">
          <a:xfrm>
            <a:off x="7602392"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2" name="Rectangle 143"/>
          <p:cNvSpPr>
            <a:spLocks noChangeArrowheads="1"/>
          </p:cNvSpPr>
          <p:nvPr/>
        </p:nvSpPr>
        <p:spPr bwMode="auto">
          <a:xfrm>
            <a:off x="78803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3" name="Rectangle 144"/>
          <p:cNvSpPr>
            <a:spLocks noChangeArrowheads="1"/>
          </p:cNvSpPr>
          <p:nvPr/>
        </p:nvSpPr>
        <p:spPr bwMode="auto">
          <a:xfrm>
            <a:off x="7841621"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4" name="Rectangle 145"/>
          <p:cNvSpPr>
            <a:spLocks noChangeArrowheads="1"/>
          </p:cNvSpPr>
          <p:nvPr/>
        </p:nvSpPr>
        <p:spPr bwMode="auto">
          <a:xfrm>
            <a:off x="81200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5" name="Rectangle 146"/>
          <p:cNvSpPr>
            <a:spLocks noChangeArrowheads="1"/>
          </p:cNvSpPr>
          <p:nvPr/>
        </p:nvSpPr>
        <p:spPr bwMode="auto">
          <a:xfrm>
            <a:off x="808085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6" name="Rectangle 147"/>
          <p:cNvSpPr>
            <a:spLocks noChangeArrowheads="1"/>
          </p:cNvSpPr>
          <p:nvPr/>
        </p:nvSpPr>
        <p:spPr bwMode="auto">
          <a:xfrm>
            <a:off x="8359775" y="4746094"/>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7" name="Rectangle 148"/>
          <p:cNvSpPr>
            <a:spLocks noChangeArrowheads="1"/>
          </p:cNvSpPr>
          <p:nvPr/>
        </p:nvSpPr>
        <p:spPr bwMode="auto">
          <a:xfrm>
            <a:off x="832008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10" name="Rectangle 90"/>
          <p:cNvSpPr>
            <a:spLocks noChangeArrowheads="1"/>
          </p:cNvSpPr>
          <p:nvPr/>
        </p:nvSpPr>
        <p:spPr bwMode="auto">
          <a:xfrm>
            <a:off x="90398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1" name="Rectangle 90"/>
          <p:cNvSpPr>
            <a:spLocks noChangeArrowheads="1"/>
          </p:cNvSpPr>
          <p:nvPr/>
        </p:nvSpPr>
        <p:spPr bwMode="auto">
          <a:xfrm>
            <a:off x="1143209"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2" name="Rectangle 90"/>
          <p:cNvSpPr>
            <a:spLocks noChangeArrowheads="1"/>
          </p:cNvSpPr>
          <p:nvPr/>
        </p:nvSpPr>
        <p:spPr bwMode="auto">
          <a:xfrm>
            <a:off x="1860896"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3" name="Rectangle 90"/>
          <p:cNvSpPr>
            <a:spLocks noChangeArrowheads="1"/>
          </p:cNvSpPr>
          <p:nvPr/>
        </p:nvSpPr>
        <p:spPr bwMode="auto">
          <a:xfrm>
            <a:off x="3057041"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4" name="Rectangle 90"/>
          <p:cNvSpPr>
            <a:spLocks noChangeArrowheads="1"/>
          </p:cNvSpPr>
          <p:nvPr/>
        </p:nvSpPr>
        <p:spPr bwMode="auto">
          <a:xfrm>
            <a:off x="4731644"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5" name="Rectangle 90"/>
          <p:cNvSpPr>
            <a:spLocks noChangeArrowheads="1"/>
          </p:cNvSpPr>
          <p:nvPr/>
        </p:nvSpPr>
        <p:spPr bwMode="auto">
          <a:xfrm>
            <a:off x="6884705"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82" name="Rectangle 85"/>
          <p:cNvSpPr>
            <a:spLocks noChangeArrowheads="1"/>
          </p:cNvSpPr>
          <p:nvPr/>
        </p:nvSpPr>
        <p:spPr bwMode="auto">
          <a:xfrm>
            <a:off x="9286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3" name="Rectangle 87"/>
          <p:cNvSpPr>
            <a:spLocks noChangeArrowheads="1"/>
          </p:cNvSpPr>
          <p:nvPr/>
        </p:nvSpPr>
        <p:spPr bwMode="auto">
          <a:xfrm>
            <a:off x="11684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4" name="Rectangle 89"/>
          <p:cNvSpPr>
            <a:spLocks noChangeArrowheads="1"/>
          </p:cNvSpPr>
          <p:nvPr/>
        </p:nvSpPr>
        <p:spPr bwMode="auto">
          <a:xfrm>
            <a:off x="14081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5" name="Rectangle 90"/>
          <p:cNvSpPr>
            <a:spLocks noChangeArrowheads="1"/>
          </p:cNvSpPr>
          <p:nvPr/>
        </p:nvSpPr>
        <p:spPr bwMode="auto">
          <a:xfrm>
            <a:off x="138243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86" name="Rectangle 91"/>
          <p:cNvSpPr>
            <a:spLocks noChangeArrowheads="1"/>
          </p:cNvSpPr>
          <p:nvPr/>
        </p:nvSpPr>
        <p:spPr bwMode="auto">
          <a:xfrm>
            <a:off x="16478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7" name="Rectangle 92"/>
          <p:cNvSpPr>
            <a:spLocks noChangeArrowheads="1"/>
          </p:cNvSpPr>
          <p:nvPr/>
        </p:nvSpPr>
        <p:spPr bwMode="auto">
          <a:xfrm>
            <a:off x="1621667"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88" name="Rectangle 93"/>
          <p:cNvSpPr>
            <a:spLocks noChangeArrowheads="1"/>
          </p:cNvSpPr>
          <p:nvPr/>
        </p:nvSpPr>
        <p:spPr bwMode="auto">
          <a:xfrm>
            <a:off x="18875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9" name="Rectangle 95"/>
          <p:cNvSpPr>
            <a:spLocks noChangeArrowheads="1"/>
          </p:cNvSpPr>
          <p:nvPr/>
        </p:nvSpPr>
        <p:spPr bwMode="auto">
          <a:xfrm>
            <a:off x="21272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0" name="Rectangle 96"/>
          <p:cNvSpPr>
            <a:spLocks noChangeArrowheads="1"/>
          </p:cNvSpPr>
          <p:nvPr/>
        </p:nvSpPr>
        <p:spPr bwMode="auto">
          <a:xfrm>
            <a:off x="2100125"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1" name="Rectangle 97"/>
          <p:cNvSpPr>
            <a:spLocks noChangeArrowheads="1"/>
          </p:cNvSpPr>
          <p:nvPr/>
        </p:nvSpPr>
        <p:spPr bwMode="auto">
          <a:xfrm>
            <a:off x="23669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2" name="Rectangle 98"/>
          <p:cNvSpPr>
            <a:spLocks noChangeArrowheads="1"/>
          </p:cNvSpPr>
          <p:nvPr/>
        </p:nvSpPr>
        <p:spPr bwMode="auto">
          <a:xfrm>
            <a:off x="2339354"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3" name="Rectangle 99"/>
          <p:cNvSpPr>
            <a:spLocks noChangeArrowheads="1"/>
          </p:cNvSpPr>
          <p:nvPr/>
        </p:nvSpPr>
        <p:spPr bwMode="auto">
          <a:xfrm>
            <a:off x="260667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4" name="Rectangle 100"/>
          <p:cNvSpPr>
            <a:spLocks noChangeArrowheads="1"/>
          </p:cNvSpPr>
          <p:nvPr/>
        </p:nvSpPr>
        <p:spPr bwMode="auto">
          <a:xfrm>
            <a:off x="2578583"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5" name="Rectangle 101"/>
          <p:cNvSpPr>
            <a:spLocks noChangeArrowheads="1"/>
          </p:cNvSpPr>
          <p:nvPr/>
        </p:nvSpPr>
        <p:spPr bwMode="auto">
          <a:xfrm>
            <a:off x="28463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6" name="Rectangle 102"/>
          <p:cNvSpPr>
            <a:spLocks noChangeArrowheads="1"/>
          </p:cNvSpPr>
          <p:nvPr/>
        </p:nvSpPr>
        <p:spPr bwMode="auto">
          <a:xfrm>
            <a:off x="2817812"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7" name="Rectangle 103"/>
          <p:cNvSpPr>
            <a:spLocks noChangeArrowheads="1"/>
          </p:cNvSpPr>
          <p:nvPr/>
        </p:nvSpPr>
        <p:spPr bwMode="auto">
          <a:xfrm>
            <a:off x="30861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8" name="Rectangle 105"/>
          <p:cNvSpPr>
            <a:spLocks noChangeArrowheads="1"/>
          </p:cNvSpPr>
          <p:nvPr/>
        </p:nvSpPr>
        <p:spPr bwMode="auto">
          <a:xfrm>
            <a:off x="33258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9" name="Rectangle 106"/>
          <p:cNvSpPr>
            <a:spLocks noChangeArrowheads="1"/>
          </p:cNvSpPr>
          <p:nvPr/>
        </p:nvSpPr>
        <p:spPr bwMode="auto">
          <a:xfrm>
            <a:off x="329627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0" name="Rectangle 107"/>
          <p:cNvSpPr>
            <a:spLocks noChangeArrowheads="1"/>
          </p:cNvSpPr>
          <p:nvPr/>
        </p:nvSpPr>
        <p:spPr bwMode="auto">
          <a:xfrm>
            <a:off x="35655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1" name="Rectangle 108"/>
          <p:cNvSpPr>
            <a:spLocks noChangeArrowheads="1"/>
          </p:cNvSpPr>
          <p:nvPr/>
        </p:nvSpPr>
        <p:spPr bwMode="auto">
          <a:xfrm>
            <a:off x="3535499"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2" name="Rectangle 109"/>
          <p:cNvSpPr>
            <a:spLocks noChangeArrowheads="1"/>
          </p:cNvSpPr>
          <p:nvPr/>
        </p:nvSpPr>
        <p:spPr bwMode="auto">
          <a:xfrm>
            <a:off x="38052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3" name="Rectangle 110"/>
          <p:cNvSpPr>
            <a:spLocks noChangeArrowheads="1"/>
          </p:cNvSpPr>
          <p:nvPr/>
        </p:nvSpPr>
        <p:spPr bwMode="auto">
          <a:xfrm>
            <a:off x="377472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4" name="Rectangle 111"/>
          <p:cNvSpPr>
            <a:spLocks noChangeArrowheads="1"/>
          </p:cNvSpPr>
          <p:nvPr/>
        </p:nvSpPr>
        <p:spPr bwMode="auto">
          <a:xfrm>
            <a:off x="40449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5" name="Rectangle 112"/>
          <p:cNvSpPr>
            <a:spLocks noChangeArrowheads="1"/>
          </p:cNvSpPr>
          <p:nvPr/>
        </p:nvSpPr>
        <p:spPr bwMode="auto">
          <a:xfrm>
            <a:off x="4013957"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6" name="Rectangle 113"/>
          <p:cNvSpPr>
            <a:spLocks noChangeArrowheads="1"/>
          </p:cNvSpPr>
          <p:nvPr/>
        </p:nvSpPr>
        <p:spPr bwMode="auto">
          <a:xfrm>
            <a:off x="42846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7" name="Rectangle 114"/>
          <p:cNvSpPr>
            <a:spLocks noChangeArrowheads="1"/>
          </p:cNvSpPr>
          <p:nvPr/>
        </p:nvSpPr>
        <p:spPr bwMode="auto">
          <a:xfrm>
            <a:off x="4253186"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8" name="Rectangle 115"/>
          <p:cNvSpPr>
            <a:spLocks noChangeArrowheads="1"/>
          </p:cNvSpPr>
          <p:nvPr/>
        </p:nvSpPr>
        <p:spPr bwMode="auto">
          <a:xfrm>
            <a:off x="452437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9" name="Rectangle 116"/>
          <p:cNvSpPr>
            <a:spLocks noChangeArrowheads="1"/>
          </p:cNvSpPr>
          <p:nvPr/>
        </p:nvSpPr>
        <p:spPr bwMode="auto">
          <a:xfrm>
            <a:off x="4492415"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0" name="Rectangle 117"/>
          <p:cNvSpPr>
            <a:spLocks noChangeArrowheads="1"/>
          </p:cNvSpPr>
          <p:nvPr/>
        </p:nvSpPr>
        <p:spPr bwMode="auto">
          <a:xfrm>
            <a:off x="47640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1" name="Rectangle 119"/>
          <p:cNvSpPr>
            <a:spLocks noChangeArrowheads="1"/>
          </p:cNvSpPr>
          <p:nvPr/>
        </p:nvSpPr>
        <p:spPr bwMode="auto">
          <a:xfrm>
            <a:off x="50038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2" name="Rectangle 120"/>
          <p:cNvSpPr>
            <a:spLocks noChangeArrowheads="1"/>
          </p:cNvSpPr>
          <p:nvPr/>
        </p:nvSpPr>
        <p:spPr bwMode="auto">
          <a:xfrm>
            <a:off x="4970873"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3" name="Rectangle 121"/>
          <p:cNvSpPr>
            <a:spLocks noChangeArrowheads="1"/>
          </p:cNvSpPr>
          <p:nvPr/>
        </p:nvSpPr>
        <p:spPr bwMode="auto">
          <a:xfrm>
            <a:off x="52435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4" name="Rectangle 122"/>
          <p:cNvSpPr>
            <a:spLocks noChangeArrowheads="1"/>
          </p:cNvSpPr>
          <p:nvPr/>
        </p:nvSpPr>
        <p:spPr bwMode="auto">
          <a:xfrm>
            <a:off x="5210102"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5" name="Rectangle 123"/>
          <p:cNvSpPr>
            <a:spLocks noChangeArrowheads="1"/>
          </p:cNvSpPr>
          <p:nvPr/>
        </p:nvSpPr>
        <p:spPr bwMode="auto">
          <a:xfrm>
            <a:off x="54832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6" name="Rectangle 124"/>
          <p:cNvSpPr>
            <a:spLocks noChangeArrowheads="1"/>
          </p:cNvSpPr>
          <p:nvPr/>
        </p:nvSpPr>
        <p:spPr bwMode="auto">
          <a:xfrm>
            <a:off x="5449331"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7" name="Rectangle 125"/>
          <p:cNvSpPr>
            <a:spLocks noChangeArrowheads="1"/>
          </p:cNvSpPr>
          <p:nvPr/>
        </p:nvSpPr>
        <p:spPr bwMode="auto">
          <a:xfrm>
            <a:off x="57229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8" name="Rectangle 126"/>
          <p:cNvSpPr>
            <a:spLocks noChangeArrowheads="1"/>
          </p:cNvSpPr>
          <p:nvPr/>
        </p:nvSpPr>
        <p:spPr bwMode="auto">
          <a:xfrm>
            <a:off x="568856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9" name="Rectangle 127"/>
          <p:cNvSpPr>
            <a:spLocks noChangeArrowheads="1"/>
          </p:cNvSpPr>
          <p:nvPr/>
        </p:nvSpPr>
        <p:spPr bwMode="auto">
          <a:xfrm>
            <a:off x="59626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0" name="Rectangle 128"/>
          <p:cNvSpPr>
            <a:spLocks noChangeArrowheads="1"/>
          </p:cNvSpPr>
          <p:nvPr/>
        </p:nvSpPr>
        <p:spPr bwMode="auto">
          <a:xfrm>
            <a:off x="5927789"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1" name="Rectangle 129"/>
          <p:cNvSpPr>
            <a:spLocks noChangeArrowheads="1"/>
          </p:cNvSpPr>
          <p:nvPr/>
        </p:nvSpPr>
        <p:spPr bwMode="auto">
          <a:xfrm>
            <a:off x="62023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2" name="Rectangle 130"/>
          <p:cNvSpPr>
            <a:spLocks noChangeArrowheads="1"/>
          </p:cNvSpPr>
          <p:nvPr/>
        </p:nvSpPr>
        <p:spPr bwMode="auto">
          <a:xfrm>
            <a:off x="616701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3" name="Rectangle 131"/>
          <p:cNvSpPr>
            <a:spLocks noChangeArrowheads="1"/>
          </p:cNvSpPr>
          <p:nvPr/>
        </p:nvSpPr>
        <p:spPr bwMode="auto">
          <a:xfrm>
            <a:off x="644207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4" name="Rectangle 132"/>
          <p:cNvSpPr>
            <a:spLocks noChangeArrowheads="1"/>
          </p:cNvSpPr>
          <p:nvPr/>
        </p:nvSpPr>
        <p:spPr bwMode="auto">
          <a:xfrm>
            <a:off x="6406247"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5" name="Rectangle 133"/>
          <p:cNvSpPr>
            <a:spLocks noChangeArrowheads="1"/>
          </p:cNvSpPr>
          <p:nvPr/>
        </p:nvSpPr>
        <p:spPr bwMode="auto">
          <a:xfrm>
            <a:off x="66817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6" name="Rectangle 134"/>
          <p:cNvSpPr>
            <a:spLocks noChangeArrowheads="1"/>
          </p:cNvSpPr>
          <p:nvPr/>
        </p:nvSpPr>
        <p:spPr bwMode="auto">
          <a:xfrm>
            <a:off x="6645476"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7" name="Rectangle 135"/>
          <p:cNvSpPr>
            <a:spLocks noChangeArrowheads="1"/>
          </p:cNvSpPr>
          <p:nvPr/>
        </p:nvSpPr>
        <p:spPr bwMode="auto">
          <a:xfrm>
            <a:off x="69215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8" name="Rectangle 137"/>
          <p:cNvSpPr>
            <a:spLocks noChangeArrowheads="1"/>
          </p:cNvSpPr>
          <p:nvPr/>
        </p:nvSpPr>
        <p:spPr bwMode="auto">
          <a:xfrm>
            <a:off x="71612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9" name="Rectangle 138"/>
          <p:cNvSpPr>
            <a:spLocks noChangeArrowheads="1"/>
          </p:cNvSpPr>
          <p:nvPr/>
        </p:nvSpPr>
        <p:spPr bwMode="auto">
          <a:xfrm>
            <a:off x="7123934"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0" name="Rectangle 139"/>
          <p:cNvSpPr>
            <a:spLocks noChangeArrowheads="1"/>
          </p:cNvSpPr>
          <p:nvPr/>
        </p:nvSpPr>
        <p:spPr bwMode="auto">
          <a:xfrm>
            <a:off x="74009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1" name="Rectangle 140"/>
          <p:cNvSpPr>
            <a:spLocks noChangeArrowheads="1"/>
          </p:cNvSpPr>
          <p:nvPr/>
        </p:nvSpPr>
        <p:spPr bwMode="auto">
          <a:xfrm>
            <a:off x="7363163"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2" name="Rectangle 141"/>
          <p:cNvSpPr>
            <a:spLocks noChangeArrowheads="1"/>
          </p:cNvSpPr>
          <p:nvPr/>
        </p:nvSpPr>
        <p:spPr bwMode="auto">
          <a:xfrm>
            <a:off x="76406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3" name="Rectangle 142"/>
          <p:cNvSpPr>
            <a:spLocks noChangeArrowheads="1"/>
          </p:cNvSpPr>
          <p:nvPr/>
        </p:nvSpPr>
        <p:spPr bwMode="auto">
          <a:xfrm>
            <a:off x="7602392"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4" name="Rectangle 143"/>
          <p:cNvSpPr>
            <a:spLocks noChangeArrowheads="1"/>
          </p:cNvSpPr>
          <p:nvPr/>
        </p:nvSpPr>
        <p:spPr bwMode="auto">
          <a:xfrm>
            <a:off x="78803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5" name="Rectangle 144"/>
          <p:cNvSpPr>
            <a:spLocks noChangeArrowheads="1"/>
          </p:cNvSpPr>
          <p:nvPr/>
        </p:nvSpPr>
        <p:spPr bwMode="auto">
          <a:xfrm>
            <a:off x="7841621"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6" name="Rectangle 145"/>
          <p:cNvSpPr>
            <a:spLocks noChangeArrowheads="1"/>
          </p:cNvSpPr>
          <p:nvPr/>
        </p:nvSpPr>
        <p:spPr bwMode="auto">
          <a:xfrm>
            <a:off x="81200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7" name="Rectangle 146"/>
          <p:cNvSpPr>
            <a:spLocks noChangeArrowheads="1"/>
          </p:cNvSpPr>
          <p:nvPr/>
        </p:nvSpPr>
        <p:spPr bwMode="auto">
          <a:xfrm>
            <a:off x="808085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8" name="Rectangle 147"/>
          <p:cNvSpPr>
            <a:spLocks noChangeArrowheads="1"/>
          </p:cNvSpPr>
          <p:nvPr/>
        </p:nvSpPr>
        <p:spPr bwMode="auto">
          <a:xfrm>
            <a:off x="8359775" y="4410527"/>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9" name="Rectangle 148"/>
          <p:cNvSpPr>
            <a:spLocks noChangeArrowheads="1"/>
          </p:cNvSpPr>
          <p:nvPr/>
        </p:nvSpPr>
        <p:spPr bwMode="auto">
          <a:xfrm>
            <a:off x="832008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40" name="Rectangle 90"/>
          <p:cNvSpPr>
            <a:spLocks noChangeArrowheads="1"/>
          </p:cNvSpPr>
          <p:nvPr/>
        </p:nvSpPr>
        <p:spPr bwMode="auto">
          <a:xfrm>
            <a:off x="90398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1" name="Rectangle 90"/>
          <p:cNvSpPr>
            <a:spLocks noChangeArrowheads="1"/>
          </p:cNvSpPr>
          <p:nvPr/>
        </p:nvSpPr>
        <p:spPr bwMode="auto">
          <a:xfrm>
            <a:off x="1143209"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2" name="Rectangle 90"/>
          <p:cNvSpPr>
            <a:spLocks noChangeArrowheads="1"/>
          </p:cNvSpPr>
          <p:nvPr/>
        </p:nvSpPr>
        <p:spPr bwMode="auto">
          <a:xfrm>
            <a:off x="1860896"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3" name="Rectangle 90"/>
          <p:cNvSpPr>
            <a:spLocks noChangeArrowheads="1"/>
          </p:cNvSpPr>
          <p:nvPr/>
        </p:nvSpPr>
        <p:spPr bwMode="auto">
          <a:xfrm>
            <a:off x="3057041"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4" name="Rectangle 90"/>
          <p:cNvSpPr>
            <a:spLocks noChangeArrowheads="1"/>
          </p:cNvSpPr>
          <p:nvPr/>
        </p:nvSpPr>
        <p:spPr bwMode="auto">
          <a:xfrm>
            <a:off x="4731644"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5" name="Rectangle 90"/>
          <p:cNvSpPr>
            <a:spLocks noChangeArrowheads="1"/>
          </p:cNvSpPr>
          <p:nvPr/>
        </p:nvSpPr>
        <p:spPr bwMode="auto">
          <a:xfrm>
            <a:off x="6884705"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7" name="Rectangle 85"/>
          <p:cNvSpPr>
            <a:spLocks noChangeArrowheads="1"/>
          </p:cNvSpPr>
          <p:nvPr/>
        </p:nvSpPr>
        <p:spPr bwMode="auto">
          <a:xfrm>
            <a:off x="9286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48" name="Rectangle 87"/>
          <p:cNvSpPr>
            <a:spLocks noChangeArrowheads="1"/>
          </p:cNvSpPr>
          <p:nvPr/>
        </p:nvSpPr>
        <p:spPr bwMode="auto">
          <a:xfrm>
            <a:off x="11684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49" name="Rectangle 89"/>
          <p:cNvSpPr>
            <a:spLocks noChangeArrowheads="1"/>
          </p:cNvSpPr>
          <p:nvPr/>
        </p:nvSpPr>
        <p:spPr bwMode="auto">
          <a:xfrm>
            <a:off x="14081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0" name="Rectangle 90"/>
          <p:cNvSpPr>
            <a:spLocks noChangeArrowheads="1"/>
          </p:cNvSpPr>
          <p:nvPr/>
        </p:nvSpPr>
        <p:spPr bwMode="auto">
          <a:xfrm>
            <a:off x="138243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51" name="Rectangle 91"/>
          <p:cNvSpPr>
            <a:spLocks noChangeArrowheads="1"/>
          </p:cNvSpPr>
          <p:nvPr/>
        </p:nvSpPr>
        <p:spPr bwMode="auto">
          <a:xfrm>
            <a:off x="16478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2" name="Rectangle 92"/>
          <p:cNvSpPr>
            <a:spLocks noChangeArrowheads="1"/>
          </p:cNvSpPr>
          <p:nvPr/>
        </p:nvSpPr>
        <p:spPr bwMode="auto">
          <a:xfrm>
            <a:off x="1621667"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3" name="Rectangle 93"/>
          <p:cNvSpPr>
            <a:spLocks noChangeArrowheads="1"/>
          </p:cNvSpPr>
          <p:nvPr/>
        </p:nvSpPr>
        <p:spPr bwMode="auto">
          <a:xfrm>
            <a:off x="18875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4" name="Rectangle 95"/>
          <p:cNvSpPr>
            <a:spLocks noChangeArrowheads="1"/>
          </p:cNvSpPr>
          <p:nvPr/>
        </p:nvSpPr>
        <p:spPr bwMode="auto">
          <a:xfrm>
            <a:off x="21272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5" name="Rectangle 96"/>
          <p:cNvSpPr>
            <a:spLocks noChangeArrowheads="1"/>
          </p:cNvSpPr>
          <p:nvPr/>
        </p:nvSpPr>
        <p:spPr bwMode="auto">
          <a:xfrm>
            <a:off x="2100125"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6" name="Rectangle 97"/>
          <p:cNvSpPr>
            <a:spLocks noChangeArrowheads="1"/>
          </p:cNvSpPr>
          <p:nvPr/>
        </p:nvSpPr>
        <p:spPr bwMode="auto">
          <a:xfrm>
            <a:off x="23669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7" name="Rectangle 98"/>
          <p:cNvSpPr>
            <a:spLocks noChangeArrowheads="1"/>
          </p:cNvSpPr>
          <p:nvPr/>
        </p:nvSpPr>
        <p:spPr bwMode="auto">
          <a:xfrm>
            <a:off x="2339354"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8" name="Rectangle 99"/>
          <p:cNvSpPr>
            <a:spLocks noChangeArrowheads="1"/>
          </p:cNvSpPr>
          <p:nvPr/>
        </p:nvSpPr>
        <p:spPr bwMode="auto">
          <a:xfrm>
            <a:off x="260667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9" name="Rectangle 100"/>
          <p:cNvSpPr>
            <a:spLocks noChangeArrowheads="1"/>
          </p:cNvSpPr>
          <p:nvPr/>
        </p:nvSpPr>
        <p:spPr bwMode="auto">
          <a:xfrm>
            <a:off x="2578583"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0" name="Rectangle 101"/>
          <p:cNvSpPr>
            <a:spLocks noChangeArrowheads="1"/>
          </p:cNvSpPr>
          <p:nvPr/>
        </p:nvSpPr>
        <p:spPr bwMode="auto">
          <a:xfrm>
            <a:off x="28463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1" name="Rectangle 102"/>
          <p:cNvSpPr>
            <a:spLocks noChangeArrowheads="1"/>
          </p:cNvSpPr>
          <p:nvPr/>
        </p:nvSpPr>
        <p:spPr bwMode="auto">
          <a:xfrm>
            <a:off x="2817812"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2" name="Rectangle 103"/>
          <p:cNvSpPr>
            <a:spLocks noChangeArrowheads="1"/>
          </p:cNvSpPr>
          <p:nvPr/>
        </p:nvSpPr>
        <p:spPr bwMode="auto">
          <a:xfrm>
            <a:off x="30861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3" name="Rectangle 105"/>
          <p:cNvSpPr>
            <a:spLocks noChangeArrowheads="1"/>
          </p:cNvSpPr>
          <p:nvPr/>
        </p:nvSpPr>
        <p:spPr bwMode="auto">
          <a:xfrm>
            <a:off x="33258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4" name="Rectangle 106"/>
          <p:cNvSpPr>
            <a:spLocks noChangeArrowheads="1"/>
          </p:cNvSpPr>
          <p:nvPr/>
        </p:nvSpPr>
        <p:spPr bwMode="auto">
          <a:xfrm>
            <a:off x="329627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5" name="Rectangle 107"/>
          <p:cNvSpPr>
            <a:spLocks noChangeArrowheads="1"/>
          </p:cNvSpPr>
          <p:nvPr/>
        </p:nvSpPr>
        <p:spPr bwMode="auto">
          <a:xfrm>
            <a:off x="35655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6" name="Rectangle 108"/>
          <p:cNvSpPr>
            <a:spLocks noChangeArrowheads="1"/>
          </p:cNvSpPr>
          <p:nvPr/>
        </p:nvSpPr>
        <p:spPr bwMode="auto">
          <a:xfrm>
            <a:off x="3535499"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7" name="Rectangle 109"/>
          <p:cNvSpPr>
            <a:spLocks noChangeArrowheads="1"/>
          </p:cNvSpPr>
          <p:nvPr/>
        </p:nvSpPr>
        <p:spPr bwMode="auto">
          <a:xfrm>
            <a:off x="38052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8" name="Rectangle 110"/>
          <p:cNvSpPr>
            <a:spLocks noChangeArrowheads="1"/>
          </p:cNvSpPr>
          <p:nvPr/>
        </p:nvSpPr>
        <p:spPr bwMode="auto">
          <a:xfrm>
            <a:off x="377472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9" name="Rectangle 111"/>
          <p:cNvSpPr>
            <a:spLocks noChangeArrowheads="1"/>
          </p:cNvSpPr>
          <p:nvPr/>
        </p:nvSpPr>
        <p:spPr bwMode="auto">
          <a:xfrm>
            <a:off x="40449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0" name="Rectangle 112"/>
          <p:cNvSpPr>
            <a:spLocks noChangeArrowheads="1"/>
          </p:cNvSpPr>
          <p:nvPr/>
        </p:nvSpPr>
        <p:spPr bwMode="auto">
          <a:xfrm>
            <a:off x="4013957"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1" name="Rectangle 113"/>
          <p:cNvSpPr>
            <a:spLocks noChangeArrowheads="1"/>
          </p:cNvSpPr>
          <p:nvPr/>
        </p:nvSpPr>
        <p:spPr bwMode="auto">
          <a:xfrm>
            <a:off x="42846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2" name="Rectangle 114"/>
          <p:cNvSpPr>
            <a:spLocks noChangeArrowheads="1"/>
          </p:cNvSpPr>
          <p:nvPr/>
        </p:nvSpPr>
        <p:spPr bwMode="auto">
          <a:xfrm>
            <a:off x="4253186"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3" name="Rectangle 115"/>
          <p:cNvSpPr>
            <a:spLocks noChangeArrowheads="1"/>
          </p:cNvSpPr>
          <p:nvPr/>
        </p:nvSpPr>
        <p:spPr bwMode="auto">
          <a:xfrm>
            <a:off x="452437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4" name="Rectangle 116"/>
          <p:cNvSpPr>
            <a:spLocks noChangeArrowheads="1"/>
          </p:cNvSpPr>
          <p:nvPr/>
        </p:nvSpPr>
        <p:spPr bwMode="auto">
          <a:xfrm>
            <a:off x="4492415"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5" name="Rectangle 117"/>
          <p:cNvSpPr>
            <a:spLocks noChangeArrowheads="1"/>
          </p:cNvSpPr>
          <p:nvPr/>
        </p:nvSpPr>
        <p:spPr bwMode="auto">
          <a:xfrm>
            <a:off x="47640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6" name="Rectangle 119"/>
          <p:cNvSpPr>
            <a:spLocks noChangeArrowheads="1"/>
          </p:cNvSpPr>
          <p:nvPr/>
        </p:nvSpPr>
        <p:spPr bwMode="auto">
          <a:xfrm>
            <a:off x="50038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7" name="Rectangle 120"/>
          <p:cNvSpPr>
            <a:spLocks noChangeArrowheads="1"/>
          </p:cNvSpPr>
          <p:nvPr/>
        </p:nvSpPr>
        <p:spPr bwMode="auto">
          <a:xfrm>
            <a:off x="4970873"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8" name="Rectangle 121"/>
          <p:cNvSpPr>
            <a:spLocks noChangeArrowheads="1"/>
          </p:cNvSpPr>
          <p:nvPr/>
        </p:nvSpPr>
        <p:spPr bwMode="auto">
          <a:xfrm>
            <a:off x="52435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9" name="Rectangle 122"/>
          <p:cNvSpPr>
            <a:spLocks noChangeArrowheads="1"/>
          </p:cNvSpPr>
          <p:nvPr/>
        </p:nvSpPr>
        <p:spPr bwMode="auto">
          <a:xfrm>
            <a:off x="5210102"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0" name="Rectangle 123"/>
          <p:cNvSpPr>
            <a:spLocks noChangeArrowheads="1"/>
          </p:cNvSpPr>
          <p:nvPr/>
        </p:nvSpPr>
        <p:spPr bwMode="auto">
          <a:xfrm>
            <a:off x="54832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1" name="Rectangle 124"/>
          <p:cNvSpPr>
            <a:spLocks noChangeArrowheads="1"/>
          </p:cNvSpPr>
          <p:nvPr/>
        </p:nvSpPr>
        <p:spPr bwMode="auto">
          <a:xfrm>
            <a:off x="5449331"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2" name="Rectangle 125"/>
          <p:cNvSpPr>
            <a:spLocks noChangeArrowheads="1"/>
          </p:cNvSpPr>
          <p:nvPr/>
        </p:nvSpPr>
        <p:spPr bwMode="auto">
          <a:xfrm>
            <a:off x="57229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3" name="Rectangle 126"/>
          <p:cNvSpPr>
            <a:spLocks noChangeArrowheads="1"/>
          </p:cNvSpPr>
          <p:nvPr/>
        </p:nvSpPr>
        <p:spPr bwMode="auto">
          <a:xfrm>
            <a:off x="568856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4" name="Rectangle 127"/>
          <p:cNvSpPr>
            <a:spLocks noChangeArrowheads="1"/>
          </p:cNvSpPr>
          <p:nvPr/>
        </p:nvSpPr>
        <p:spPr bwMode="auto">
          <a:xfrm>
            <a:off x="59626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5" name="Rectangle 128"/>
          <p:cNvSpPr>
            <a:spLocks noChangeArrowheads="1"/>
          </p:cNvSpPr>
          <p:nvPr/>
        </p:nvSpPr>
        <p:spPr bwMode="auto">
          <a:xfrm>
            <a:off x="5927789"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6" name="Rectangle 129"/>
          <p:cNvSpPr>
            <a:spLocks noChangeArrowheads="1"/>
          </p:cNvSpPr>
          <p:nvPr/>
        </p:nvSpPr>
        <p:spPr bwMode="auto">
          <a:xfrm>
            <a:off x="62023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7" name="Rectangle 130"/>
          <p:cNvSpPr>
            <a:spLocks noChangeArrowheads="1"/>
          </p:cNvSpPr>
          <p:nvPr/>
        </p:nvSpPr>
        <p:spPr bwMode="auto">
          <a:xfrm>
            <a:off x="616701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8" name="Rectangle 131"/>
          <p:cNvSpPr>
            <a:spLocks noChangeArrowheads="1"/>
          </p:cNvSpPr>
          <p:nvPr/>
        </p:nvSpPr>
        <p:spPr bwMode="auto">
          <a:xfrm>
            <a:off x="644207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9" name="Rectangle 132"/>
          <p:cNvSpPr>
            <a:spLocks noChangeArrowheads="1"/>
          </p:cNvSpPr>
          <p:nvPr/>
        </p:nvSpPr>
        <p:spPr bwMode="auto">
          <a:xfrm>
            <a:off x="6406247"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0" name="Rectangle 133"/>
          <p:cNvSpPr>
            <a:spLocks noChangeArrowheads="1"/>
          </p:cNvSpPr>
          <p:nvPr/>
        </p:nvSpPr>
        <p:spPr bwMode="auto">
          <a:xfrm>
            <a:off x="66817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1" name="Rectangle 134"/>
          <p:cNvSpPr>
            <a:spLocks noChangeArrowheads="1"/>
          </p:cNvSpPr>
          <p:nvPr/>
        </p:nvSpPr>
        <p:spPr bwMode="auto">
          <a:xfrm>
            <a:off x="6645476"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2" name="Rectangle 135"/>
          <p:cNvSpPr>
            <a:spLocks noChangeArrowheads="1"/>
          </p:cNvSpPr>
          <p:nvPr/>
        </p:nvSpPr>
        <p:spPr bwMode="auto">
          <a:xfrm>
            <a:off x="69215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3" name="Rectangle 137"/>
          <p:cNvSpPr>
            <a:spLocks noChangeArrowheads="1"/>
          </p:cNvSpPr>
          <p:nvPr/>
        </p:nvSpPr>
        <p:spPr bwMode="auto">
          <a:xfrm>
            <a:off x="71612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4" name="Rectangle 138"/>
          <p:cNvSpPr>
            <a:spLocks noChangeArrowheads="1"/>
          </p:cNvSpPr>
          <p:nvPr/>
        </p:nvSpPr>
        <p:spPr bwMode="auto">
          <a:xfrm>
            <a:off x="7123934"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5" name="Rectangle 139"/>
          <p:cNvSpPr>
            <a:spLocks noChangeArrowheads="1"/>
          </p:cNvSpPr>
          <p:nvPr/>
        </p:nvSpPr>
        <p:spPr bwMode="auto">
          <a:xfrm>
            <a:off x="74009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6" name="Rectangle 140"/>
          <p:cNvSpPr>
            <a:spLocks noChangeArrowheads="1"/>
          </p:cNvSpPr>
          <p:nvPr/>
        </p:nvSpPr>
        <p:spPr bwMode="auto">
          <a:xfrm>
            <a:off x="7363163"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7" name="Rectangle 141"/>
          <p:cNvSpPr>
            <a:spLocks noChangeArrowheads="1"/>
          </p:cNvSpPr>
          <p:nvPr/>
        </p:nvSpPr>
        <p:spPr bwMode="auto">
          <a:xfrm>
            <a:off x="76406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8" name="Rectangle 142"/>
          <p:cNvSpPr>
            <a:spLocks noChangeArrowheads="1"/>
          </p:cNvSpPr>
          <p:nvPr/>
        </p:nvSpPr>
        <p:spPr bwMode="auto">
          <a:xfrm>
            <a:off x="7602392"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9" name="Rectangle 143"/>
          <p:cNvSpPr>
            <a:spLocks noChangeArrowheads="1"/>
          </p:cNvSpPr>
          <p:nvPr/>
        </p:nvSpPr>
        <p:spPr bwMode="auto">
          <a:xfrm>
            <a:off x="78803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00" name="Rectangle 144"/>
          <p:cNvSpPr>
            <a:spLocks noChangeArrowheads="1"/>
          </p:cNvSpPr>
          <p:nvPr/>
        </p:nvSpPr>
        <p:spPr bwMode="auto">
          <a:xfrm>
            <a:off x="7841621"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01" name="Rectangle 145"/>
          <p:cNvSpPr>
            <a:spLocks noChangeArrowheads="1"/>
          </p:cNvSpPr>
          <p:nvPr/>
        </p:nvSpPr>
        <p:spPr bwMode="auto">
          <a:xfrm>
            <a:off x="81200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02" name="Rectangle 146"/>
          <p:cNvSpPr>
            <a:spLocks noChangeArrowheads="1"/>
          </p:cNvSpPr>
          <p:nvPr/>
        </p:nvSpPr>
        <p:spPr bwMode="auto">
          <a:xfrm>
            <a:off x="808085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03" name="Rectangle 147"/>
          <p:cNvSpPr>
            <a:spLocks noChangeArrowheads="1"/>
          </p:cNvSpPr>
          <p:nvPr/>
        </p:nvSpPr>
        <p:spPr bwMode="auto">
          <a:xfrm>
            <a:off x="8359775" y="4074960"/>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04" name="Rectangle 148"/>
          <p:cNvSpPr>
            <a:spLocks noChangeArrowheads="1"/>
          </p:cNvSpPr>
          <p:nvPr/>
        </p:nvSpPr>
        <p:spPr bwMode="auto">
          <a:xfrm>
            <a:off x="832008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05" name="Rectangle 90"/>
          <p:cNvSpPr>
            <a:spLocks noChangeArrowheads="1"/>
          </p:cNvSpPr>
          <p:nvPr/>
        </p:nvSpPr>
        <p:spPr bwMode="auto">
          <a:xfrm>
            <a:off x="90398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6" name="Rectangle 90"/>
          <p:cNvSpPr>
            <a:spLocks noChangeArrowheads="1"/>
          </p:cNvSpPr>
          <p:nvPr/>
        </p:nvSpPr>
        <p:spPr bwMode="auto">
          <a:xfrm>
            <a:off x="1143209"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7" name="Rectangle 90"/>
          <p:cNvSpPr>
            <a:spLocks noChangeArrowheads="1"/>
          </p:cNvSpPr>
          <p:nvPr/>
        </p:nvSpPr>
        <p:spPr bwMode="auto">
          <a:xfrm>
            <a:off x="1860896"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8" name="Rectangle 90"/>
          <p:cNvSpPr>
            <a:spLocks noChangeArrowheads="1"/>
          </p:cNvSpPr>
          <p:nvPr/>
        </p:nvSpPr>
        <p:spPr bwMode="auto">
          <a:xfrm>
            <a:off x="3057041"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9" name="Rectangle 90"/>
          <p:cNvSpPr>
            <a:spLocks noChangeArrowheads="1"/>
          </p:cNvSpPr>
          <p:nvPr/>
        </p:nvSpPr>
        <p:spPr bwMode="auto">
          <a:xfrm>
            <a:off x="4731644"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10" name="Rectangle 90"/>
          <p:cNvSpPr>
            <a:spLocks noChangeArrowheads="1"/>
          </p:cNvSpPr>
          <p:nvPr/>
        </p:nvSpPr>
        <p:spPr bwMode="auto">
          <a:xfrm>
            <a:off x="6884705"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12" name="Rectangle 85"/>
          <p:cNvSpPr>
            <a:spLocks noChangeArrowheads="1"/>
          </p:cNvSpPr>
          <p:nvPr/>
        </p:nvSpPr>
        <p:spPr bwMode="auto">
          <a:xfrm>
            <a:off x="9286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3" name="Rectangle 87"/>
          <p:cNvSpPr>
            <a:spLocks noChangeArrowheads="1"/>
          </p:cNvSpPr>
          <p:nvPr/>
        </p:nvSpPr>
        <p:spPr bwMode="auto">
          <a:xfrm>
            <a:off x="11684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4" name="Rectangle 89"/>
          <p:cNvSpPr>
            <a:spLocks noChangeArrowheads="1"/>
          </p:cNvSpPr>
          <p:nvPr/>
        </p:nvSpPr>
        <p:spPr bwMode="auto">
          <a:xfrm>
            <a:off x="14081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5" name="Rectangle 90"/>
          <p:cNvSpPr>
            <a:spLocks noChangeArrowheads="1"/>
          </p:cNvSpPr>
          <p:nvPr/>
        </p:nvSpPr>
        <p:spPr bwMode="auto">
          <a:xfrm>
            <a:off x="138243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16" name="Rectangle 91"/>
          <p:cNvSpPr>
            <a:spLocks noChangeArrowheads="1"/>
          </p:cNvSpPr>
          <p:nvPr/>
        </p:nvSpPr>
        <p:spPr bwMode="auto">
          <a:xfrm>
            <a:off x="16478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7" name="Rectangle 92"/>
          <p:cNvSpPr>
            <a:spLocks noChangeArrowheads="1"/>
          </p:cNvSpPr>
          <p:nvPr/>
        </p:nvSpPr>
        <p:spPr bwMode="auto">
          <a:xfrm>
            <a:off x="1621667"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18" name="Rectangle 93"/>
          <p:cNvSpPr>
            <a:spLocks noChangeArrowheads="1"/>
          </p:cNvSpPr>
          <p:nvPr/>
        </p:nvSpPr>
        <p:spPr bwMode="auto">
          <a:xfrm>
            <a:off x="18875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9" name="Rectangle 95"/>
          <p:cNvSpPr>
            <a:spLocks noChangeArrowheads="1"/>
          </p:cNvSpPr>
          <p:nvPr/>
        </p:nvSpPr>
        <p:spPr bwMode="auto">
          <a:xfrm>
            <a:off x="21272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0" name="Rectangle 96"/>
          <p:cNvSpPr>
            <a:spLocks noChangeArrowheads="1"/>
          </p:cNvSpPr>
          <p:nvPr/>
        </p:nvSpPr>
        <p:spPr bwMode="auto">
          <a:xfrm>
            <a:off x="2100125"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1" name="Rectangle 97"/>
          <p:cNvSpPr>
            <a:spLocks noChangeArrowheads="1"/>
          </p:cNvSpPr>
          <p:nvPr/>
        </p:nvSpPr>
        <p:spPr bwMode="auto">
          <a:xfrm>
            <a:off x="23669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2" name="Rectangle 98"/>
          <p:cNvSpPr>
            <a:spLocks noChangeArrowheads="1"/>
          </p:cNvSpPr>
          <p:nvPr/>
        </p:nvSpPr>
        <p:spPr bwMode="auto">
          <a:xfrm>
            <a:off x="2339354"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3" name="Rectangle 99"/>
          <p:cNvSpPr>
            <a:spLocks noChangeArrowheads="1"/>
          </p:cNvSpPr>
          <p:nvPr/>
        </p:nvSpPr>
        <p:spPr bwMode="auto">
          <a:xfrm>
            <a:off x="260667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4" name="Rectangle 100"/>
          <p:cNvSpPr>
            <a:spLocks noChangeArrowheads="1"/>
          </p:cNvSpPr>
          <p:nvPr/>
        </p:nvSpPr>
        <p:spPr bwMode="auto">
          <a:xfrm>
            <a:off x="2578583"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5" name="Rectangle 101"/>
          <p:cNvSpPr>
            <a:spLocks noChangeArrowheads="1"/>
          </p:cNvSpPr>
          <p:nvPr/>
        </p:nvSpPr>
        <p:spPr bwMode="auto">
          <a:xfrm>
            <a:off x="28463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6" name="Rectangle 102"/>
          <p:cNvSpPr>
            <a:spLocks noChangeArrowheads="1"/>
          </p:cNvSpPr>
          <p:nvPr/>
        </p:nvSpPr>
        <p:spPr bwMode="auto">
          <a:xfrm>
            <a:off x="2817812"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7" name="Rectangle 103"/>
          <p:cNvSpPr>
            <a:spLocks noChangeArrowheads="1"/>
          </p:cNvSpPr>
          <p:nvPr/>
        </p:nvSpPr>
        <p:spPr bwMode="auto">
          <a:xfrm>
            <a:off x="30861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8" name="Rectangle 105"/>
          <p:cNvSpPr>
            <a:spLocks noChangeArrowheads="1"/>
          </p:cNvSpPr>
          <p:nvPr/>
        </p:nvSpPr>
        <p:spPr bwMode="auto">
          <a:xfrm>
            <a:off x="33258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9" name="Rectangle 106"/>
          <p:cNvSpPr>
            <a:spLocks noChangeArrowheads="1"/>
          </p:cNvSpPr>
          <p:nvPr/>
        </p:nvSpPr>
        <p:spPr bwMode="auto">
          <a:xfrm>
            <a:off x="329627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0" name="Rectangle 107"/>
          <p:cNvSpPr>
            <a:spLocks noChangeArrowheads="1"/>
          </p:cNvSpPr>
          <p:nvPr/>
        </p:nvSpPr>
        <p:spPr bwMode="auto">
          <a:xfrm>
            <a:off x="35655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1" name="Rectangle 108"/>
          <p:cNvSpPr>
            <a:spLocks noChangeArrowheads="1"/>
          </p:cNvSpPr>
          <p:nvPr/>
        </p:nvSpPr>
        <p:spPr bwMode="auto">
          <a:xfrm>
            <a:off x="3535499"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2" name="Rectangle 109"/>
          <p:cNvSpPr>
            <a:spLocks noChangeArrowheads="1"/>
          </p:cNvSpPr>
          <p:nvPr/>
        </p:nvSpPr>
        <p:spPr bwMode="auto">
          <a:xfrm>
            <a:off x="38052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3" name="Rectangle 110"/>
          <p:cNvSpPr>
            <a:spLocks noChangeArrowheads="1"/>
          </p:cNvSpPr>
          <p:nvPr/>
        </p:nvSpPr>
        <p:spPr bwMode="auto">
          <a:xfrm>
            <a:off x="377472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4" name="Rectangle 111"/>
          <p:cNvSpPr>
            <a:spLocks noChangeArrowheads="1"/>
          </p:cNvSpPr>
          <p:nvPr/>
        </p:nvSpPr>
        <p:spPr bwMode="auto">
          <a:xfrm>
            <a:off x="40449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5" name="Rectangle 112"/>
          <p:cNvSpPr>
            <a:spLocks noChangeArrowheads="1"/>
          </p:cNvSpPr>
          <p:nvPr/>
        </p:nvSpPr>
        <p:spPr bwMode="auto">
          <a:xfrm>
            <a:off x="4013957"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6" name="Rectangle 113"/>
          <p:cNvSpPr>
            <a:spLocks noChangeArrowheads="1"/>
          </p:cNvSpPr>
          <p:nvPr/>
        </p:nvSpPr>
        <p:spPr bwMode="auto">
          <a:xfrm>
            <a:off x="42846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7" name="Rectangle 114"/>
          <p:cNvSpPr>
            <a:spLocks noChangeArrowheads="1"/>
          </p:cNvSpPr>
          <p:nvPr/>
        </p:nvSpPr>
        <p:spPr bwMode="auto">
          <a:xfrm>
            <a:off x="4253186"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8" name="Rectangle 115"/>
          <p:cNvSpPr>
            <a:spLocks noChangeArrowheads="1"/>
          </p:cNvSpPr>
          <p:nvPr/>
        </p:nvSpPr>
        <p:spPr bwMode="auto">
          <a:xfrm>
            <a:off x="452437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9" name="Rectangle 116"/>
          <p:cNvSpPr>
            <a:spLocks noChangeArrowheads="1"/>
          </p:cNvSpPr>
          <p:nvPr/>
        </p:nvSpPr>
        <p:spPr bwMode="auto">
          <a:xfrm>
            <a:off x="4492415"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0" name="Rectangle 117"/>
          <p:cNvSpPr>
            <a:spLocks noChangeArrowheads="1"/>
          </p:cNvSpPr>
          <p:nvPr/>
        </p:nvSpPr>
        <p:spPr bwMode="auto">
          <a:xfrm>
            <a:off x="47640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1" name="Rectangle 119"/>
          <p:cNvSpPr>
            <a:spLocks noChangeArrowheads="1"/>
          </p:cNvSpPr>
          <p:nvPr/>
        </p:nvSpPr>
        <p:spPr bwMode="auto">
          <a:xfrm>
            <a:off x="50038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2" name="Rectangle 120"/>
          <p:cNvSpPr>
            <a:spLocks noChangeArrowheads="1"/>
          </p:cNvSpPr>
          <p:nvPr/>
        </p:nvSpPr>
        <p:spPr bwMode="auto">
          <a:xfrm>
            <a:off x="4970873"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3" name="Rectangle 121"/>
          <p:cNvSpPr>
            <a:spLocks noChangeArrowheads="1"/>
          </p:cNvSpPr>
          <p:nvPr/>
        </p:nvSpPr>
        <p:spPr bwMode="auto">
          <a:xfrm>
            <a:off x="52435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4" name="Rectangle 122"/>
          <p:cNvSpPr>
            <a:spLocks noChangeArrowheads="1"/>
          </p:cNvSpPr>
          <p:nvPr/>
        </p:nvSpPr>
        <p:spPr bwMode="auto">
          <a:xfrm>
            <a:off x="5210102"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5" name="Rectangle 123"/>
          <p:cNvSpPr>
            <a:spLocks noChangeArrowheads="1"/>
          </p:cNvSpPr>
          <p:nvPr/>
        </p:nvSpPr>
        <p:spPr bwMode="auto">
          <a:xfrm>
            <a:off x="54832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6" name="Rectangle 124"/>
          <p:cNvSpPr>
            <a:spLocks noChangeArrowheads="1"/>
          </p:cNvSpPr>
          <p:nvPr/>
        </p:nvSpPr>
        <p:spPr bwMode="auto">
          <a:xfrm>
            <a:off x="5449331"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7" name="Rectangle 125"/>
          <p:cNvSpPr>
            <a:spLocks noChangeArrowheads="1"/>
          </p:cNvSpPr>
          <p:nvPr/>
        </p:nvSpPr>
        <p:spPr bwMode="auto">
          <a:xfrm>
            <a:off x="57229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8" name="Rectangle 126"/>
          <p:cNvSpPr>
            <a:spLocks noChangeArrowheads="1"/>
          </p:cNvSpPr>
          <p:nvPr/>
        </p:nvSpPr>
        <p:spPr bwMode="auto">
          <a:xfrm>
            <a:off x="568856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9" name="Rectangle 127"/>
          <p:cNvSpPr>
            <a:spLocks noChangeArrowheads="1"/>
          </p:cNvSpPr>
          <p:nvPr/>
        </p:nvSpPr>
        <p:spPr bwMode="auto">
          <a:xfrm>
            <a:off x="59626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0" name="Rectangle 128"/>
          <p:cNvSpPr>
            <a:spLocks noChangeArrowheads="1"/>
          </p:cNvSpPr>
          <p:nvPr/>
        </p:nvSpPr>
        <p:spPr bwMode="auto">
          <a:xfrm>
            <a:off x="5927789"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1" name="Rectangle 129"/>
          <p:cNvSpPr>
            <a:spLocks noChangeArrowheads="1"/>
          </p:cNvSpPr>
          <p:nvPr/>
        </p:nvSpPr>
        <p:spPr bwMode="auto">
          <a:xfrm>
            <a:off x="62023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2" name="Rectangle 130"/>
          <p:cNvSpPr>
            <a:spLocks noChangeArrowheads="1"/>
          </p:cNvSpPr>
          <p:nvPr/>
        </p:nvSpPr>
        <p:spPr bwMode="auto">
          <a:xfrm>
            <a:off x="616701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3" name="Rectangle 131"/>
          <p:cNvSpPr>
            <a:spLocks noChangeArrowheads="1"/>
          </p:cNvSpPr>
          <p:nvPr/>
        </p:nvSpPr>
        <p:spPr bwMode="auto">
          <a:xfrm>
            <a:off x="644207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4" name="Rectangle 132"/>
          <p:cNvSpPr>
            <a:spLocks noChangeArrowheads="1"/>
          </p:cNvSpPr>
          <p:nvPr/>
        </p:nvSpPr>
        <p:spPr bwMode="auto">
          <a:xfrm>
            <a:off x="6406247"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5" name="Rectangle 133"/>
          <p:cNvSpPr>
            <a:spLocks noChangeArrowheads="1"/>
          </p:cNvSpPr>
          <p:nvPr/>
        </p:nvSpPr>
        <p:spPr bwMode="auto">
          <a:xfrm>
            <a:off x="66817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6" name="Rectangle 134"/>
          <p:cNvSpPr>
            <a:spLocks noChangeArrowheads="1"/>
          </p:cNvSpPr>
          <p:nvPr/>
        </p:nvSpPr>
        <p:spPr bwMode="auto">
          <a:xfrm>
            <a:off x="6645476"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7" name="Rectangle 135"/>
          <p:cNvSpPr>
            <a:spLocks noChangeArrowheads="1"/>
          </p:cNvSpPr>
          <p:nvPr/>
        </p:nvSpPr>
        <p:spPr bwMode="auto">
          <a:xfrm>
            <a:off x="69215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8" name="Rectangle 137"/>
          <p:cNvSpPr>
            <a:spLocks noChangeArrowheads="1"/>
          </p:cNvSpPr>
          <p:nvPr/>
        </p:nvSpPr>
        <p:spPr bwMode="auto">
          <a:xfrm>
            <a:off x="71612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9" name="Rectangle 138"/>
          <p:cNvSpPr>
            <a:spLocks noChangeArrowheads="1"/>
          </p:cNvSpPr>
          <p:nvPr/>
        </p:nvSpPr>
        <p:spPr bwMode="auto">
          <a:xfrm>
            <a:off x="7123934"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0" name="Rectangle 139"/>
          <p:cNvSpPr>
            <a:spLocks noChangeArrowheads="1"/>
          </p:cNvSpPr>
          <p:nvPr/>
        </p:nvSpPr>
        <p:spPr bwMode="auto">
          <a:xfrm>
            <a:off x="74009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1" name="Rectangle 140"/>
          <p:cNvSpPr>
            <a:spLocks noChangeArrowheads="1"/>
          </p:cNvSpPr>
          <p:nvPr/>
        </p:nvSpPr>
        <p:spPr bwMode="auto">
          <a:xfrm>
            <a:off x="7363163"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2" name="Rectangle 141"/>
          <p:cNvSpPr>
            <a:spLocks noChangeArrowheads="1"/>
          </p:cNvSpPr>
          <p:nvPr/>
        </p:nvSpPr>
        <p:spPr bwMode="auto">
          <a:xfrm>
            <a:off x="76406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3" name="Rectangle 142"/>
          <p:cNvSpPr>
            <a:spLocks noChangeArrowheads="1"/>
          </p:cNvSpPr>
          <p:nvPr/>
        </p:nvSpPr>
        <p:spPr bwMode="auto">
          <a:xfrm>
            <a:off x="7602392"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4" name="Rectangle 143"/>
          <p:cNvSpPr>
            <a:spLocks noChangeArrowheads="1"/>
          </p:cNvSpPr>
          <p:nvPr/>
        </p:nvSpPr>
        <p:spPr bwMode="auto">
          <a:xfrm>
            <a:off x="78803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5" name="Rectangle 144"/>
          <p:cNvSpPr>
            <a:spLocks noChangeArrowheads="1"/>
          </p:cNvSpPr>
          <p:nvPr/>
        </p:nvSpPr>
        <p:spPr bwMode="auto">
          <a:xfrm>
            <a:off x="7841621"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6" name="Rectangle 145"/>
          <p:cNvSpPr>
            <a:spLocks noChangeArrowheads="1"/>
          </p:cNvSpPr>
          <p:nvPr/>
        </p:nvSpPr>
        <p:spPr bwMode="auto">
          <a:xfrm>
            <a:off x="81200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7" name="Rectangle 146"/>
          <p:cNvSpPr>
            <a:spLocks noChangeArrowheads="1"/>
          </p:cNvSpPr>
          <p:nvPr/>
        </p:nvSpPr>
        <p:spPr bwMode="auto">
          <a:xfrm>
            <a:off x="808085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8" name="Rectangle 147"/>
          <p:cNvSpPr>
            <a:spLocks noChangeArrowheads="1"/>
          </p:cNvSpPr>
          <p:nvPr/>
        </p:nvSpPr>
        <p:spPr bwMode="auto">
          <a:xfrm>
            <a:off x="8359775" y="3739393"/>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9" name="Rectangle 148"/>
          <p:cNvSpPr>
            <a:spLocks noChangeArrowheads="1"/>
          </p:cNvSpPr>
          <p:nvPr/>
        </p:nvSpPr>
        <p:spPr bwMode="auto">
          <a:xfrm>
            <a:off x="832008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70" name="Rectangle 90"/>
          <p:cNvSpPr>
            <a:spLocks noChangeArrowheads="1"/>
          </p:cNvSpPr>
          <p:nvPr/>
        </p:nvSpPr>
        <p:spPr bwMode="auto">
          <a:xfrm>
            <a:off x="90398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1" name="Rectangle 90"/>
          <p:cNvSpPr>
            <a:spLocks noChangeArrowheads="1"/>
          </p:cNvSpPr>
          <p:nvPr/>
        </p:nvSpPr>
        <p:spPr bwMode="auto">
          <a:xfrm>
            <a:off x="1143209"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2" name="Rectangle 90"/>
          <p:cNvSpPr>
            <a:spLocks noChangeArrowheads="1"/>
          </p:cNvSpPr>
          <p:nvPr/>
        </p:nvSpPr>
        <p:spPr bwMode="auto">
          <a:xfrm>
            <a:off x="1860896"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3" name="Rectangle 90"/>
          <p:cNvSpPr>
            <a:spLocks noChangeArrowheads="1"/>
          </p:cNvSpPr>
          <p:nvPr/>
        </p:nvSpPr>
        <p:spPr bwMode="auto">
          <a:xfrm>
            <a:off x="3057041"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4" name="Rectangle 90"/>
          <p:cNvSpPr>
            <a:spLocks noChangeArrowheads="1"/>
          </p:cNvSpPr>
          <p:nvPr/>
        </p:nvSpPr>
        <p:spPr bwMode="auto">
          <a:xfrm>
            <a:off x="4731644"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5" name="Rectangle 90"/>
          <p:cNvSpPr>
            <a:spLocks noChangeArrowheads="1"/>
          </p:cNvSpPr>
          <p:nvPr/>
        </p:nvSpPr>
        <p:spPr bwMode="auto">
          <a:xfrm>
            <a:off x="6884705"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7" name="Rectangle 85"/>
          <p:cNvSpPr>
            <a:spLocks noChangeArrowheads="1"/>
          </p:cNvSpPr>
          <p:nvPr/>
        </p:nvSpPr>
        <p:spPr bwMode="auto">
          <a:xfrm>
            <a:off x="9286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78" name="Rectangle 87"/>
          <p:cNvSpPr>
            <a:spLocks noChangeArrowheads="1"/>
          </p:cNvSpPr>
          <p:nvPr/>
        </p:nvSpPr>
        <p:spPr bwMode="auto">
          <a:xfrm>
            <a:off x="11684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79" name="Rectangle 89"/>
          <p:cNvSpPr>
            <a:spLocks noChangeArrowheads="1"/>
          </p:cNvSpPr>
          <p:nvPr/>
        </p:nvSpPr>
        <p:spPr bwMode="auto">
          <a:xfrm>
            <a:off x="14081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0" name="Rectangle 90"/>
          <p:cNvSpPr>
            <a:spLocks noChangeArrowheads="1"/>
          </p:cNvSpPr>
          <p:nvPr/>
        </p:nvSpPr>
        <p:spPr bwMode="auto">
          <a:xfrm>
            <a:off x="1382438"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481" name="Rectangle 91"/>
          <p:cNvSpPr>
            <a:spLocks noChangeArrowheads="1"/>
          </p:cNvSpPr>
          <p:nvPr/>
        </p:nvSpPr>
        <p:spPr bwMode="auto">
          <a:xfrm>
            <a:off x="16478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2" name="Rectangle 92"/>
          <p:cNvSpPr>
            <a:spLocks noChangeArrowheads="1"/>
          </p:cNvSpPr>
          <p:nvPr/>
        </p:nvSpPr>
        <p:spPr bwMode="auto">
          <a:xfrm>
            <a:off x="1621667"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483" name="Rectangle 93"/>
          <p:cNvSpPr>
            <a:spLocks noChangeArrowheads="1"/>
          </p:cNvSpPr>
          <p:nvPr/>
        </p:nvSpPr>
        <p:spPr bwMode="auto">
          <a:xfrm>
            <a:off x="18875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4" name="Rectangle 95"/>
          <p:cNvSpPr>
            <a:spLocks noChangeArrowheads="1"/>
          </p:cNvSpPr>
          <p:nvPr/>
        </p:nvSpPr>
        <p:spPr bwMode="auto">
          <a:xfrm>
            <a:off x="21272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5" name="Rectangle 96"/>
          <p:cNvSpPr>
            <a:spLocks noChangeArrowheads="1"/>
          </p:cNvSpPr>
          <p:nvPr/>
        </p:nvSpPr>
        <p:spPr bwMode="auto">
          <a:xfrm>
            <a:off x="2100125"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486" name="Rectangle 97"/>
          <p:cNvSpPr>
            <a:spLocks noChangeArrowheads="1"/>
          </p:cNvSpPr>
          <p:nvPr/>
        </p:nvSpPr>
        <p:spPr bwMode="auto">
          <a:xfrm>
            <a:off x="23669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7" name="Rectangle 98"/>
          <p:cNvSpPr>
            <a:spLocks noChangeArrowheads="1"/>
          </p:cNvSpPr>
          <p:nvPr/>
        </p:nvSpPr>
        <p:spPr bwMode="auto">
          <a:xfrm>
            <a:off x="2339354"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488" name="Rectangle 99"/>
          <p:cNvSpPr>
            <a:spLocks noChangeArrowheads="1"/>
          </p:cNvSpPr>
          <p:nvPr/>
        </p:nvSpPr>
        <p:spPr bwMode="auto">
          <a:xfrm>
            <a:off x="260667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9" name="Rectangle 100"/>
          <p:cNvSpPr>
            <a:spLocks noChangeArrowheads="1"/>
          </p:cNvSpPr>
          <p:nvPr/>
        </p:nvSpPr>
        <p:spPr bwMode="auto">
          <a:xfrm>
            <a:off x="2578583"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490" name="Rectangle 101"/>
          <p:cNvSpPr>
            <a:spLocks noChangeArrowheads="1"/>
          </p:cNvSpPr>
          <p:nvPr/>
        </p:nvSpPr>
        <p:spPr bwMode="auto">
          <a:xfrm>
            <a:off x="28463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1" name="Rectangle 102"/>
          <p:cNvSpPr>
            <a:spLocks noChangeArrowheads="1"/>
          </p:cNvSpPr>
          <p:nvPr/>
        </p:nvSpPr>
        <p:spPr bwMode="auto">
          <a:xfrm>
            <a:off x="2817812"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492" name="Rectangle 103"/>
          <p:cNvSpPr>
            <a:spLocks noChangeArrowheads="1"/>
          </p:cNvSpPr>
          <p:nvPr/>
        </p:nvSpPr>
        <p:spPr bwMode="auto">
          <a:xfrm>
            <a:off x="30861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3" name="Rectangle 105"/>
          <p:cNvSpPr>
            <a:spLocks noChangeArrowheads="1"/>
          </p:cNvSpPr>
          <p:nvPr/>
        </p:nvSpPr>
        <p:spPr bwMode="auto">
          <a:xfrm>
            <a:off x="33258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4" name="Rectangle 106"/>
          <p:cNvSpPr>
            <a:spLocks noChangeArrowheads="1"/>
          </p:cNvSpPr>
          <p:nvPr/>
        </p:nvSpPr>
        <p:spPr bwMode="auto">
          <a:xfrm>
            <a:off x="3296270"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495" name="Rectangle 107"/>
          <p:cNvSpPr>
            <a:spLocks noChangeArrowheads="1"/>
          </p:cNvSpPr>
          <p:nvPr/>
        </p:nvSpPr>
        <p:spPr bwMode="auto">
          <a:xfrm>
            <a:off x="35655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6" name="Rectangle 108"/>
          <p:cNvSpPr>
            <a:spLocks noChangeArrowheads="1"/>
          </p:cNvSpPr>
          <p:nvPr/>
        </p:nvSpPr>
        <p:spPr bwMode="auto">
          <a:xfrm>
            <a:off x="3535499"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497" name="Rectangle 109"/>
          <p:cNvSpPr>
            <a:spLocks noChangeArrowheads="1"/>
          </p:cNvSpPr>
          <p:nvPr/>
        </p:nvSpPr>
        <p:spPr bwMode="auto">
          <a:xfrm>
            <a:off x="38052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8" name="Rectangle 110"/>
          <p:cNvSpPr>
            <a:spLocks noChangeArrowheads="1"/>
          </p:cNvSpPr>
          <p:nvPr/>
        </p:nvSpPr>
        <p:spPr bwMode="auto">
          <a:xfrm>
            <a:off x="3774728"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499" name="Rectangle 111"/>
          <p:cNvSpPr>
            <a:spLocks noChangeArrowheads="1"/>
          </p:cNvSpPr>
          <p:nvPr/>
        </p:nvSpPr>
        <p:spPr bwMode="auto">
          <a:xfrm>
            <a:off x="40449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0" name="Rectangle 112"/>
          <p:cNvSpPr>
            <a:spLocks noChangeArrowheads="1"/>
          </p:cNvSpPr>
          <p:nvPr/>
        </p:nvSpPr>
        <p:spPr bwMode="auto">
          <a:xfrm>
            <a:off x="4013957"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01" name="Rectangle 113"/>
          <p:cNvSpPr>
            <a:spLocks noChangeArrowheads="1"/>
          </p:cNvSpPr>
          <p:nvPr/>
        </p:nvSpPr>
        <p:spPr bwMode="auto">
          <a:xfrm>
            <a:off x="42846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2" name="Rectangle 114"/>
          <p:cNvSpPr>
            <a:spLocks noChangeArrowheads="1"/>
          </p:cNvSpPr>
          <p:nvPr/>
        </p:nvSpPr>
        <p:spPr bwMode="auto">
          <a:xfrm>
            <a:off x="4253186"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03" name="Rectangle 115"/>
          <p:cNvSpPr>
            <a:spLocks noChangeArrowheads="1"/>
          </p:cNvSpPr>
          <p:nvPr/>
        </p:nvSpPr>
        <p:spPr bwMode="auto">
          <a:xfrm>
            <a:off x="452437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4" name="Rectangle 116"/>
          <p:cNvSpPr>
            <a:spLocks noChangeArrowheads="1"/>
          </p:cNvSpPr>
          <p:nvPr/>
        </p:nvSpPr>
        <p:spPr bwMode="auto">
          <a:xfrm>
            <a:off x="4492415"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05" name="Rectangle 117"/>
          <p:cNvSpPr>
            <a:spLocks noChangeArrowheads="1"/>
          </p:cNvSpPr>
          <p:nvPr/>
        </p:nvSpPr>
        <p:spPr bwMode="auto">
          <a:xfrm>
            <a:off x="47640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6" name="Rectangle 119"/>
          <p:cNvSpPr>
            <a:spLocks noChangeArrowheads="1"/>
          </p:cNvSpPr>
          <p:nvPr/>
        </p:nvSpPr>
        <p:spPr bwMode="auto">
          <a:xfrm>
            <a:off x="50038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7" name="Rectangle 120"/>
          <p:cNvSpPr>
            <a:spLocks noChangeArrowheads="1"/>
          </p:cNvSpPr>
          <p:nvPr/>
        </p:nvSpPr>
        <p:spPr bwMode="auto">
          <a:xfrm>
            <a:off x="4970873"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08" name="Rectangle 121"/>
          <p:cNvSpPr>
            <a:spLocks noChangeArrowheads="1"/>
          </p:cNvSpPr>
          <p:nvPr/>
        </p:nvSpPr>
        <p:spPr bwMode="auto">
          <a:xfrm>
            <a:off x="52435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9" name="Rectangle 122"/>
          <p:cNvSpPr>
            <a:spLocks noChangeArrowheads="1"/>
          </p:cNvSpPr>
          <p:nvPr/>
        </p:nvSpPr>
        <p:spPr bwMode="auto">
          <a:xfrm>
            <a:off x="5210102"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10" name="Rectangle 123"/>
          <p:cNvSpPr>
            <a:spLocks noChangeArrowheads="1"/>
          </p:cNvSpPr>
          <p:nvPr/>
        </p:nvSpPr>
        <p:spPr bwMode="auto">
          <a:xfrm>
            <a:off x="54832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1" name="Rectangle 124"/>
          <p:cNvSpPr>
            <a:spLocks noChangeArrowheads="1"/>
          </p:cNvSpPr>
          <p:nvPr/>
        </p:nvSpPr>
        <p:spPr bwMode="auto">
          <a:xfrm>
            <a:off x="5449331"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12" name="Rectangle 125"/>
          <p:cNvSpPr>
            <a:spLocks noChangeArrowheads="1"/>
          </p:cNvSpPr>
          <p:nvPr/>
        </p:nvSpPr>
        <p:spPr bwMode="auto">
          <a:xfrm>
            <a:off x="57229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3" name="Rectangle 126"/>
          <p:cNvSpPr>
            <a:spLocks noChangeArrowheads="1"/>
          </p:cNvSpPr>
          <p:nvPr/>
        </p:nvSpPr>
        <p:spPr bwMode="auto">
          <a:xfrm>
            <a:off x="5688560"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14" name="Rectangle 127"/>
          <p:cNvSpPr>
            <a:spLocks noChangeArrowheads="1"/>
          </p:cNvSpPr>
          <p:nvPr/>
        </p:nvSpPr>
        <p:spPr bwMode="auto">
          <a:xfrm>
            <a:off x="59626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5" name="Rectangle 128"/>
          <p:cNvSpPr>
            <a:spLocks noChangeArrowheads="1"/>
          </p:cNvSpPr>
          <p:nvPr/>
        </p:nvSpPr>
        <p:spPr bwMode="auto">
          <a:xfrm>
            <a:off x="5927789"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16" name="Rectangle 129"/>
          <p:cNvSpPr>
            <a:spLocks noChangeArrowheads="1"/>
          </p:cNvSpPr>
          <p:nvPr/>
        </p:nvSpPr>
        <p:spPr bwMode="auto">
          <a:xfrm>
            <a:off x="62023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7" name="Rectangle 130"/>
          <p:cNvSpPr>
            <a:spLocks noChangeArrowheads="1"/>
          </p:cNvSpPr>
          <p:nvPr/>
        </p:nvSpPr>
        <p:spPr bwMode="auto">
          <a:xfrm>
            <a:off x="6167018"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18" name="Rectangle 131"/>
          <p:cNvSpPr>
            <a:spLocks noChangeArrowheads="1"/>
          </p:cNvSpPr>
          <p:nvPr/>
        </p:nvSpPr>
        <p:spPr bwMode="auto">
          <a:xfrm>
            <a:off x="644207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9" name="Rectangle 132"/>
          <p:cNvSpPr>
            <a:spLocks noChangeArrowheads="1"/>
          </p:cNvSpPr>
          <p:nvPr/>
        </p:nvSpPr>
        <p:spPr bwMode="auto">
          <a:xfrm>
            <a:off x="6406247"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20" name="Rectangle 133"/>
          <p:cNvSpPr>
            <a:spLocks noChangeArrowheads="1"/>
          </p:cNvSpPr>
          <p:nvPr/>
        </p:nvSpPr>
        <p:spPr bwMode="auto">
          <a:xfrm>
            <a:off x="66817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1" name="Rectangle 134"/>
          <p:cNvSpPr>
            <a:spLocks noChangeArrowheads="1"/>
          </p:cNvSpPr>
          <p:nvPr/>
        </p:nvSpPr>
        <p:spPr bwMode="auto">
          <a:xfrm>
            <a:off x="6645476"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22" name="Rectangle 135"/>
          <p:cNvSpPr>
            <a:spLocks noChangeArrowheads="1"/>
          </p:cNvSpPr>
          <p:nvPr/>
        </p:nvSpPr>
        <p:spPr bwMode="auto">
          <a:xfrm>
            <a:off x="69215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3" name="Rectangle 137"/>
          <p:cNvSpPr>
            <a:spLocks noChangeArrowheads="1"/>
          </p:cNvSpPr>
          <p:nvPr/>
        </p:nvSpPr>
        <p:spPr bwMode="auto">
          <a:xfrm>
            <a:off x="71612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4" name="Rectangle 138"/>
          <p:cNvSpPr>
            <a:spLocks noChangeArrowheads="1"/>
          </p:cNvSpPr>
          <p:nvPr/>
        </p:nvSpPr>
        <p:spPr bwMode="auto">
          <a:xfrm>
            <a:off x="7123934"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25" name="Rectangle 139"/>
          <p:cNvSpPr>
            <a:spLocks noChangeArrowheads="1"/>
          </p:cNvSpPr>
          <p:nvPr/>
        </p:nvSpPr>
        <p:spPr bwMode="auto">
          <a:xfrm>
            <a:off x="74009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6" name="Rectangle 140"/>
          <p:cNvSpPr>
            <a:spLocks noChangeArrowheads="1"/>
          </p:cNvSpPr>
          <p:nvPr/>
        </p:nvSpPr>
        <p:spPr bwMode="auto">
          <a:xfrm>
            <a:off x="7363163"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27" name="Rectangle 141"/>
          <p:cNvSpPr>
            <a:spLocks noChangeArrowheads="1"/>
          </p:cNvSpPr>
          <p:nvPr/>
        </p:nvSpPr>
        <p:spPr bwMode="auto">
          <a:xfrm>
            <a:off x="76406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8" name="Rectangle 142"/>
          <p:cNvSpPr>
            <a:spLocks noChangeArrowheads="1"/>
          </p:cNvSpPr>
          <p:nvPr/>
        </p:nvSpPr>
        <p:spPr bwMode="auto">
          <a:xfrm>
            <a:off x="7602392"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29" name="Rectangle 143"/>
          <p:cNvSpPr>
            <a:spLocks noChangeArrowheads="1"/>
          </p:cNvSpPr>
          <p:nvPr/>
        </p:nvSpPr>
        <p:spPr bwMode="auto">
          <a:xfrm>
            <a:off x="78803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30" name="Rectangle 144"/>
          <p:cNvSpPr>
            <a:spLocks noChangeArrowheads="1"/>
          </p:cNvSpPr>
          <p:nvPr/>
        </p:nvSpPr>
        <p:spPr bwMode="auto">
          <a:xfrm>
            <a:off x="7841621"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31" name="Rectangle 145"/>
          <p:cNvSpPr>
            <a:spLocks noChangeArrowheads="1"/>
          </p:cNvSpPr>
          <p:nvPr/>
        </p:nvSpPr>
        <p:spPr bwMode="auto">
          <a:xfrm>
            <a:off x="81200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32" name="Rectangle 146"/>
          <p:cNvSpPr>
            <a:spLocks noChangeArrowheads="1"/>
          </p:cNvSpPr>
          <p:nvPr/>
        </p:nvSpPr>
        <p:spPr bwMode="auto">
          <a:xfrm>
            <a:off x="8080850"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33" name="Rectangle 147"/>
          <p:cNvSpPr>
            <a:spLocks noChangeArrowheads="1"/>
          </p:cNvSpPr>
          <p:nvPr/>
        </p:nvSpPr>
        <p:spPr bwMode="auto">
          <a:xfrm>
            <a:off x="8359775" y="3403826"/>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34" name="Rectangle 148"/>
          <p:cNvSpPr>
            <a:spLocks noChangeArrowheads="1"/>
          </p:cNvSpPr>
          <p:nvPr/>
        </p:nvSpPr>
        <p:spPr bwMode="auto">
          <a:xfrm>
            <a:off x="8320088"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35" name="Rectangle 90"/>
          <p:cNvSpPr>
            <a:spLocks noChangeArrowheads="1"/>
          </p:cNvSpPr>
          <p:nvPr/>
        </p:nvSpPr>
        <p:spPr bwMode="auto">
          <a:xfrm>
            <a:off x="903980" y="3368901"/>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36" name="Rectangle 90"/>
          <p:cNvSpPr>
            <a:spLocks noChangeArrowheads="1"/>
          </p:cNvSpPr>
          <p:nvPr/>
        </p:nvSpPr>
        <p:spPr bwMode="auto">
          <a:xfrm>
            <a:off x="1143209"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37" name="Rectangle 90"/>
          <p:cNvSpPr>
            <a:spLocks noChangeArrowheads="1"/>
          </p:cNvSpPr>
          <p:nvPr/>
        </p:nvSpPr>
        <p:spPr bwMode="auto">
          <a:xfrm>
            <a:off x="1860896"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38" name="Rectangle 90"/>
          <p:cNvSpPr>
            <a:spLocks noChangeArrowheads="1"/>
          </p:cNvSpPr>
          <p:nvPr/>
        </p:nvSpPr>
        <p:spPr bwMode="auto">
          <a:xfrm>
            <a:off x="3057041"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39" name="Rectangle 90"/>
          <p:cNvSpPr>
            <a:spLocks noChangeArrowheads="1"/>
          </p:cNvSpPr>
          <p:nvPr/>
        </p:nvSpPr>
        <p:spPr bwMode="auto">
          <a:xfrm>
            <a:off x="4731644"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40" name="Rectangle 90"/>
          <p:cNvSpPr>
            <a:spLocks noChangeArrowheads="1"/>
          </p:cNvSpPr>
          <p:nvPr/>
        </p:nvSpPr>
        <p:spPr bwMode="auto">
          <a:xfrm>
            <a:off x="6884705"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42" name="Rectangle 85"/>
          <p:cNvSpPr>
            <a:spLocks noChangeArrowheads="1"/>
          </p:cNvSpPr>
          <p:nvPr/>
        </p:nvSpPr>
        <p:spPr bwMode="auto">
          <a:xfrm>
            <a:off x="9286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3" name="Rectangle 87"/>
          <p:cNvSpPr>
            <a:spLocks noChangeArrowheads="1"/>
          </p:cNvSpPr>
          <p:nvPr/>
        </p:nvSpPr>
        <p:spPr bwMode="auto">
          <a:xfrm>
            <a:off x="11684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4" name="Rectangle 89"/>
          <p:cNvSpPr>
            <a:spLocks noChangeArrowheads="1"/>
          </p:cNvSpPr>
          <p:nvPr/>
        </p:nvSpPr>
        <p:spPr bwMode="auto">
          <a:xfrm>
            <a:off x="14081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5" name="Rectangle 90"/>
          <p:cNvSpPr>
            <a:spLocks noChangeArrowheads="1"/>
          </p:cNvSpPr>
          <p:nvPr/>
        </p:nvSpPr>
        <p:spPr bwMode="auto">
          <a:xfrm>
            <a:off x="1382438"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46" name="Rectangle 91"/>
          <p:cNvSpPr>
            <a:spLocks noChangeArrowheads="1"/>
          </p:cNvSpPr>
          <p:nvPr/>
        </p:nvSpPr>
        <p:spPr bwMode="auto">
          <a:xfrm>
            <a:off x="16478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7" name="Rectangle 92"/>
          <p:cNvSpPr>
            <a:spLocks noChangeArrowheads="1"/>
          </p:cNvSpPr>
          <p:nvPr/>
        </p:nvSpPr>
        <p:spPr bwMode="auto">
          <a:xfrm>
            <a:off x="1621667"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48" name="Rectangle 93"/>
          <p:cNvSpPr>
            <a:spLocks noChangeArrowheads="1"/>
          </p:cNvSpPr>
          <p:nvPr/>
        </p:nvSpPr>
        <p:spPr bwMode="auto">
          <a:xfrm>
            <a:off x="18875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9" name="Rectangle 95"/>
          <p:cNvSpPr>
            <a:spLocks noChangeArrowheads="1"/>
          </p:cNvSpPr>
          <p:nvPr/>
        </p:nvSpPr>
        <p:spPr bwMode="auto">
          <a:xfrm>
            <a:off x="21272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0" name="Rectangle 96"/>
          <p:cNvSpPr>
            <a:spLocks noChangeArrowheads="1"/>
          </p:cNvSpPr>
          <p:nvPr/>
        </p:nvSpPr>
        <p:spPr bwMode="auto">
          <a:xfrm>
            <a:off x="2100125"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51" name="Rectangle 97"/>
          <p:cNvSpPr>
            <a:spLocks noChangeArrowheads="1"/>
          </p:cNvSpPr>
          <p:nvPr/>
        </p:nvSpPr>
        <p:spPr bwMode="auto">
          <a:xfrm>
            <a:off x="23669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2" name="Rectangle 98"/>
          <p:cNvSpPr>
            <a:spLocks noChangeArrowheads="1"/>
          </p:cNvSpPr>
          <p:nvPr/>
        </p:nvSpPr>
        <p:spPr bwMode="auto">
          <a:xfrm>
            <a:off x="2339354"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53" name="Rectangle 99"/>
          <p:cNvSpPr>
            <a:spLocks noChangeArrowheads="1"/>
          </p:cNvSpPr>
          <p:nvPr/>
        </p:nvSpPr>
        <p:spPr bwMode="auto">
          <a:xfrm>
            <a:off x="260667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4" name="Rectangle 100"/>
          <p:cNvSpPr>
            <a:spLocks noChangeArrowheads="1"/>
          </p:cNvSpPr>
          <p:nvPr/>
        </p:nvSpPr>
        <p:spPr bwMode="auto">
          <a:xfrm>
            <a:off x="2578583"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55" name="Rectangle 101"/>
          <p:cNvSpPr>
            <a:spLocks noChangeArrowheads="1"/>
          </p:cNvSpPr>
          <p:nvPr/>
        </p:nvSpPr>
        <p:spPr bwMode="auto">
          <a:xfrm>
            <a:off x="28463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6" name="Rectangle 102"/>
          <p:cNvSpPr>
            <a:spLocks noChangeArrowheads="1"/>
          </p:cNvSpPr>
          <p:nvPr/>
        </p:nvSpPr>
        <p:spPr bwMode="auto">
          <a:xfrm>
            <a:off x="2817812"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57" name="Rectangle 103"/>
          <p:cNvSpPr>
            <a:spLocks noChangeArrowheads="1"/>
          </p:cNvSpPr>
          <p:nvPr/>
        </p:nvSpPr>
        <p:spPr bwMode="auto">
          <a:xfrm>
            <a:off x="30861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8" name="Rectangle 105"/>
          <p:cNvSpPr>
            <a:spLocks noChangeArrowheads="1"/>
          </p:cNvSpPr>
          <p:nvPr/>
        </p:nvSpPr>
        <p:spPr bwMode="auto">
          <a:xfrm>
            <a:off x="33258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9" name="Rectangle 106"/>
          <p:cNvSpPr>
            <a:spLocks noChangeArrowheads="1"/>
          </p:cNvSpPr>
          <p:nvPr/>
        </p:nvSpPr>
        <p:spPr bwMode="auto">
          <a:xfrm>
            <a:off x="3296270"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60" name="Rectangle 107"/>
          <p:cNvSpPr>
            <a:spLocks noChangeArrowheads="1"/>
          </p:cNvSpPr>
          <p:nvPr/>
        </p:nvSpPr>
        <p:spPr bwMode="auto">
          <a:xfrm>
            <a:off x="35655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1" name="Rectangle 108"/>
          <p:cNvSpPr>
            <a:spLocks noChangeArrowheads="1"/>
          </p:cNvSpPr>
          <p:nvPr/>
        </p:nvSpPr>
        <p:spPr bwMode="auto">
          <a:xfrm>
            <a:off x="3535499"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62" name="Rectangle 109"/>
          <p:cNvSpPr>
            <a:spLocks noChangeArrowheads="1"/>
          </p:cNvSpPr>
          <p:nvPr/>
        </p:nvSpPr>
        <p:spPr bwMode="auto">
          <a:xfrm>
            <a:off x="38052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3" name="Rectangle 110"/>
          <p:cNvSpPr>
            <a:spLocks noChangeArrowheads="1"/>
          </p:cNvSpPr>
          <p:nvPr/>
        </p:nvSpPr>
        <p:spPr bwMode="auto">
          <a:xfrm>
            <a:off x="3774728"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64" name="Rectangle 111"/>
          <p:cNvSpPr>
            <a:spLocks noChangeArrowheads="1"/>
          </p:cNvSpPr>
          <p:nvPr/>
        </p:nvSpPr>
        <p:spPr bwMode="auto">
          <a:xfrm>
            <a:off x="40449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5" name="Rectangle 112"/>
          <p:cNvSpPr>
            <a:spLocks noChangeArrowheads="1"/>
          </p:cNvSpPr>
          <p:nvPr/>
        </p:nvSpPr>
        <p:spPr bwMode="auto">
          <a:xfrm>
            <a:off x="4013957"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66" name="Rectangle 113"/>
          <p:cNvSpPr>
            <a:spLocks noChangeArrowheads="1"/>
          </p:cNvSpPr>
          <p:nvPr/>
        </p:nvSpPr>
        <p:spPr bwMode="auto">
          <a:xfrm>
            <a:off x="42846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7" name="Rectangle 114"/>
          <p:cNvSpPr>
            <a:spLocks noChangeArrowheads="1"/>
          </p:cNvSpPr>
          <p:nvPr/>
        </p:nvSpPr>
        <p:spPr bwMode="auto">
          <a:xfrm>
            <a:off x="4253186"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68" name="Rectangle 115"/>
          <p:cNvSpPr>
            <a:spLocks noChangeArrowheads="1"/>
          </p:cNvSpPr>
          <p:nvPr/>
        </p:nvSpPr>
        <p:spPr bwMode="auto">
          <a:xfrm>
            <a:off x="452437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9" name="Rectangle 116"/>
          <p:cNvSpPr>
            <a:spLocks noChangeArrowheads="1"/>
          </p:cNvSpPr>
          <p:nvPr/>
        </p:nvSpPr>
        <p:spPr bwMode="auto">
          <a:xfrm>
            <a:off x="4492415"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70" name="Rectangle 117"/>
          <p:cNvSpPr>
            <a:spLocks noChangeArrowheads="1"/>
          </p:cNvSpPr>
          <p:nvPr/>
        </p:nvSpPr>
        <p:spPr bwMode="auto">
          <a:xfrm>
            <a:off x="47640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1" name="Rectangle 119"/>
          <p:cNvSpPr>
            <a:spLocks noChangeArrowheads="1"/>
          </p:cNvSpPr>
          <p:nvPr/>
        </p:nvSpPr>
        <p:spPr bwMode="auto">
          <a:xfrm>
            <a:off x="50038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2" name="Rectangle 120"/>
          <p:cNvSpPr>
            <a:spLocks noChangeArrowheads="1"/>
          </p:cNvSpPr>
          <p:nvPr/>
        </p:nvSpPr>
        <p:spPr bwMode="auto">
          <a:xfrm>
            <a:off x="4970873"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73" name="Rectangle 121"/>
          <p:cNvSpPr>
            <a:spLocks noChangeArrowheads="1"/>
          </p:cNvSpPr>
          <p:nvPr/>
        </p:nvSpPr>
        <p:spPr bwMode="auto">
          <a:xfrm>
            <a:off x="52435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4" name="Rectangle 122"/>
          <p:cNvSpPr>
            <a:spLocks noChangeArrowheads="1"/>
          </p:cNvSpPr>
          <p:nvPr/>
        </p:nvSpPr>
        <p:spPr bwMode="auto">
          <a:xfrm>
            <a:off x="5210102"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75" name="Rectangle 123"/>
          <p:cNvSpPr>
            <a:spLocks noChangeArrowheads="1"/>
          </p:cNvSpPr>
          <p:nvPr/>
        </p:nvSpPr>
        <p:spPr bwMode="auto">
          <a:xfrm>
            <a:off x="54832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6" name="Rectangle 124"/>
          <p:cNvSpPr>
            <a:spLocks noChangeArrowheads="1"/>
          </p:cNvSpPr>
          <p:nvPr/>
        </p:nvSpPr>
        <p:spPr bwMode="auto">
          <a:xfrm>
            <a:off x="5449331"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77" name="Rectangle 125"/>
          <p:cNvSpPr>
            <a:spLocks noChangeArrowheads="1"/>
          </p:cNvSpPr>
          <p:nvPr/>
        </p:nvSpPr>
        <p:spPr bwMode="auto">
          <a:xfrm>
            <a:off x="57229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8" name="Rectangle 126"/>
          <p:cNvSpPr>
            <a:spLocks noChangeArrowheads="1"/>
          </p:cNvSpPr>
          <p:nvPr/>
        </p:nvSpPr>
        <p:spPr bwMode="auto">
          <a:xfrm>
            <a:off x="5688560"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79" name="Rectangle 127"/>
          <p:cNvSpPr>
            <a:spLocks noChangeArrowheads="1"/>
          </p:cNvSpPr>
          <p:nvPr/>
        </p:nvSpPr>
        <p:spPr bwMode="auto">
          <a:xfrm>
            <a:off x="59626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0" name="Rectangle 128"/>
          <p:cNvSpPr>
            <a:spLocks noChangeArrowheads="1"/>
          </p:cNvSpPr>
          <p:nvPr/>
        </p:nvSpPr>
        <p:spPr bwMode="auto">
          <a:xfrm>
            <a:off x="5927789"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81" name="Rectangle 129"/>
          <p:cNvSpPr>
            <a:spLocks noChangeArrowheads="1"/>
          </p:cNvSpPr>
          <p:nvPr/>
        </p:nvSpPr>
        <p:spPr bwMode="auto">
          <a:xfrm>
            <a:off x="62023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2" name="Rectangle 130"/>
          <p:cNvSpPr>
            <a:spLocks noChangeArrowheads="1"/>
          </p:cNvSpPr>
          <p:nvPr/>
        </p:nvSpPr>
        <p:spPr bwMode="auto">
          <a:xfrm>
            <a:off x="6167018"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83" name="Rectangle 131"/>
          <p:cNvSpPr>
            <a:spLocks noChangeArrowheads="1"/>
          </p:cNvSpPr>
          <p:nvPr/>
        </p:nvSpPr>
        <p:spPr bwMode="auto">
          <a:xfrm>
            <a:off x="644207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4" name="Rectangle 132"/>
          <p:cNvSpPr>
            <a:spLocks noChangeArrowheads="1"/>
          </p:cNvSpPr>
          <p:nvPr/>
        </p:nvSpPr>
        <p:spPr bwMode="auto">
          <a:xfrm>
            <a:off x="6406247"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85" name="Rectangle 133"/>
          <p:cNvSpPr>
            <a:spLocks noChangeArrowheads="1"/>
          </p:cNvSpPr>
          <p:nvPr/>
        </p:nvSpPr>
        <p:spPr bwMode="auto">
          <a:xfrm>
            <a:off x="66817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6" name="Rectangle 134"/>
          <p:cNvSpPr>
            <a:spLocks noChangeArrowheads="1"/>
          </p:cNvSpPr>
          <p:nvPr/>
        </p:nvSpPr>
        <p:spPr bwMode="auto">
          <a:xfrm>
            <a:off x="6645476"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87" name="Rectangle 135"/>
          <p:cNvSpPr>
            <a:spLocks noChangeArrowheads="1"/>
          </p:cNvSpPr>
          <p:nvPr/>
        </p:nvSpPr>
        <p:spPr bwMode="auto">
          <a:xfrm>
            <a:off x="69215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8" name="Rectangle 137"/>
          <p:cNvSpPr>
            <a:spLocks noChangeArrowheads="1"/>
          </p:cNvSpPr>
          <p:nvPr/>
        </p:nvSpPr>
        <p:spPr bwMode="auto">
          <a:xfrm>
            <a:off x="71612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9" name="Rectangle 138"/>
          <p:cNvSpPr>
            <a:spLocks noChangeArrowheads="1"/>
          </p:cNvSpPr>
          <p:nvPr/>
        </p:nvSpPr>
        <p:spPr bwMode="auto">
          <a:xfrm>
            <a:off x="7123934"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590" name="Rectangle 139"/>
          <p:cNvSpPr>
            <a:spLocks noChangeArrowheads="1"/>
          </p:cNvSpPr>
          <p:nvPr/>
        </p:nvSpPr>
        <p:spPr bwMode="auto">
          <a:xfrm>
            <a:off x="74009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1" name="Rectangle 140"/>
          <p:cNvSpPr>
            <a:spLocks noChangeArrowheads="1"/>
          </p:cNvSpPr>
          <p:nvPr/>
        </p:nvSpPr>
        <p:spPr bwMode="auto">
          <a:xfrm>
            <a:off x="7363163"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2" name="Rectangle 141"/>
          <p:cNvSpPr>
            <a:spLocks noChangeArrowheads="1"/>
          </p:cNvSpPr>
          <p:nvPr/>
        </p:nvSpPr>
        <p:spPr bwMode="auto">
          <a:xfrm>
            <a:off x="76406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3" name="Rectangle 142"/>
          <p:cNvSpPr>
            <a:spLocks noChangeArrowheads="1"/>
          </p:cNvSpPr>
          <p:nvPr/>
        </p:nvSpPr>
        <p:spPr bwMode="auto">
          <a:xfrm>
            <a:off x="7602392"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4" name="Rectangle 143"/>
          <p:cNvSpPr>
            <a:spLocks noChangeArrowheads="1"/>
          </p:cNvSpPr>
          <p:nvPr/>
        </p:nvSpPr>
        <p:spPr bwMode="auto">
          <a:xfrm>
            <a:off x="78803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5" name="Rectangle 144"/>
          <p:cNvSpPr>
            <a:spLocks noChangeArrowheads="1"/>
          </p:cNvSpPr>
          <p:nvPr/>
        </p:nvSpPr>
        <p:spPr bwMode="auto">
          <a:xfrm>
            <a:off x="7841621"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6" name="Rectangle 145"/>
          <p:cNvSpPr>
            <a:spLocks noChangeArrowheads="1"/>
          </p:cNvSpPr>
          <p:nvPr/>
        </p:nvSpPr>
        <p:spPr bwMode="auto">
          <a:xfrm>
            <a:off x="81200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7" name="Rectangle 146"/>
          <p:cNvSpPr>
            <a:spLocks noChangeArrowheads="1"/>
          </p:cNvSpPr>
          <p:nvPr/>
        </p:nvSpPr>
        <p:spPr bwMode="auto">
          <a:xfrm>
            <a:off x="8080850"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8" name="Rectangle 147"/>
          <p:cNvSpPr>
            <a:spLocks noChangeArrowheads="1"/>
          </p:cNvSpPr>
          <p:nvPr/>
        </p:nvSpPr>
        <p:spPr bwMode="auto">
          <a:xfrm>
            <a:off x="8359775" y="3068259"/>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9" name="Rectangle 148"/>
          <p:cNvSpPr>
            <a:spLocks noChangeArrowheads="1"/>
          </p:cNvSpPr>
          <p:nvPr/>
        </p:nvSpPr>
        <p:spPr bwMode="auto">
          <a:xfrm>
            <a:off x="8320088"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00" name="Rectangle 90"/>
          <p:cNvSpPr>
            <a:spLocks noChangeArrowheads="1"/>
          </p:cNvSpPr>
          <p:nvPr/>
        </p:nvSpPr>
        <p:spPr bwMode="auto">
          <a:xfrm>
            <a:off x="903980"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01" name="Rectangle 90"/>
          <p:cNvSpPr>
            <a:spLocks noChangeArrowheads="1"/>
          </p:cNvSpPr>
          <p:nvPr/>
        </p:nvSpPr>
        <p:spPr bwMode="auto">
          <a:xfrm>
            <a:off x="1143209"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602" name="Rectangle 90"/>
          <p:cNvSpPr>
            <a:spLocks noChangeArrowheads="1"/>
          </p:cNvSpPr>
          <p:nvPr/>
        </p:nvSpPr>
        <p:spPr bwMode="auto">
          <a:xfrm>
            <a:off x="1860896"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603" name="Rectangle 90"/>
          <p:cNvSpPr>
            <a:spLocks noChangeArrowheads="1"/>
          </p:cNvSpPr>
          <p:nvPr/>
        </p:nvSpPr>
        <p:spPr bwMode="auto">
          <a:xfrm>
            <a:off x="3057041"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604" name="Rectangle 90"/>
          <p:cNvSpPr>
            <a:spLocks noChangeArrowheads="1"/>
          </p:cNvSpPr>
          <p:nvPr/>
        </p:nvSpPr>
        <p:spPr bwMode="auto">
          <a:xfrm>
            <a:off x="4731644"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605" name="Rectangle 90"/>
          <p:cNvSpPr>
            <a:spLocks noChangeArrowheads="1"/>
          </p:cNvSpPr>
          <p:nvPr/>
        </p:nvSpPr>
        <p:spPr bwMode="auto">
          <a:xfrm>
            <a:off x="6884705"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607" name="Rectangle 85"/>
          <p:cNvSpPr>
            <a:spLocks noChangeArrowheads="1"/>
          </p:cNvSpPr>
          <p:nvPr/>
        </p:nvSpPr>
        <p:spPr bwMode="auto">
          <a:xfrm>
            <a:off x="9286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08" name="Rectangle 87"/>
          <p:cNvSpPr>
            <a:spLocks noChangeArrowheads="1"/>
          </p:cNvSpPr>
          <p:nvPr/>
        </p:nvSpPr>
        <p:spPr bwMode="auto">
          <a:xfrm>
            <a:off x="11684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09" name="Rectangle 89"/>
          <p:cNvSpPr>
            <a:spLocks noChangeArrowheads="1"/>
          </p:cNvSpPr>
          <p:nvPr/>
        </p:nvSpPr>
        <p:spPr bwMode="auto">
          <a:xfrm>
            <a:off x="14081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0" name="Rectangle 90"/>
          <p:cNvSpPr>
            <a:spLocks noChangeArrowheads="1"/>
          </p:cNvSpPr>
          <p:nvPr/>
        </p:nvSpPr>
        <p:spPr bwMode="auto">
          <a:xfrm>
            <a:off x="138243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11" name="Rectangle 91"/>
          <p:cNvSpPr>
            <a:spLocks noChangeArrowheads="1"/>
          </p:cNvSpPr>
          <p:nvPr/>
        </p:nvSpPr>
        <p:spPr bwMode="auto">
          <a:xfrm>
            <a:off x="16478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2" name="Rectangle 92"/>
          <p:cNvSpPr>
            <a:spLocks noChangeArrowheads="1"/>
          </p:cNvSpPr>
          <p:nvPr/>
        </p:nvSpPr>
        <p:spPr bwMode="auto">
          <a:xfrm>
            <a:off x="1621667"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13" name="Rectangle 93"/>
          <p:cNvSpPr>
            <a:spLocks noChangeArrowheads="1"/>
          </p:cNvSpPr>
          <p:nvPr/>
        </p:nvSpPr>
        <p:spPr bwMode="auto">
          <a:xfrm>
            <a:off x="18875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4" name="Rectangle 95"/>
          <p:cNvSpPr>
            <a:spLocks noChangeArrowheads="1"/>
          </p:cNvSpPr>
          <p:nvPr/>
        </p:nvSpPr>
        <p:spPr bwMode="auto">
          <a:xfrm>
            <a:off x="21272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5" name="Rectangle 96"/>
          <p:cNvSpPr>
            <a:spLocks noChangeArrowheads="1"/>
          </p:cNvSpPr>
          <p:nvPr/>
        </p:nvSpPr>
        <p:spPr bwMode="auto">
          <a:xfrm>
            <a:off x="2100125"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16" name="Rectangle 97"/>
          <p:cNvSpPr>
            <a:spLocks noChangeArrowheads="1"/>
          </p:cNvSpPr>
          <p:nvPr/>
        </p:nvSpPr>
        <p:spPr bwMode="auto">
          <a:xfrm>
            <a:off x="23669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7" name="Rectangle 98"/>
          <p:cNvSpPr>
            <a:spLocks noChangeArrowheads="1"/>
          </p:cNvSpPr>
          <p:nvPr/>
        </p:nvSpPr>
        <p:spPr bwMode="auto">
          <a:xfrm>
            <a:off x="2339354"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18" name="Rectangle 99"/>
          <p:cNvSpPr>
            <a:spLocks noChangeArrowheads="1"/>
          </p:cNvSpPr>
          <p:nvPr/>
        </p:nvSpPr>
        <p:spPr bwMode="auto">
          <a:xfrm>
            <a:off x="260667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9" name="Rectangle 100"/>
          <p:cNvSpPr>
            <a:spLocks noChangeArrowheads="1"/>
          </p:cNvSpPr>
          <p:nvPr/>
        </p:nvSpPr>
        <p:spPr bwMode="auto">
          <a:xfrm>
            <a:off x="2578583"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0" name="Rectangle 101"/>
          <p:cNvSpPr>
            <a:spLocks noChangeArrowheads="1"/>
          </p:cNvSpPr>
          <p:nvPr/>
        </p:nvSpPr>
        <p:spPr bwMode="auto">
          <a:xfrm>
            <a:off x="28463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1" name="Rectangle 102"/>
          <p:cNvSpPr>
            <a:spLocks noChangeArrowheads="1"/>
          </p:cNvSpPr>
          <p:nvPr/>
        </p:nvSpPr>
        <p:spPr bwMode="auto">
          <a:xfrm>
            <a:off x="2817812"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2" name="Rectangle 103"/>
          <p:cNvSpPr>
            <a:spLocks noChangeArrowheads="1"/>
          </p:cNvSpPr>
          <p:nvPr/>
        </p:nvSpPr>
        <p:spPr bwMode="auto">
          <a:xfrm>
            <a:off x="30861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3" name="Rectangle 105"/>
          <p:cNvSpPr>
            <a:spLocks noChangeArrowheads="1"/>
          </p:cNvSpPr>
          <p:nvPr/>
        </p:nvSpPr>
        <p:spPr bwMode="auto">
          <a:xfrm>
            <a:off x="33258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4" name="Rectangle 106"/>
          <p:cNvSpPr>
            <a:spLocks noChangeArrowheads="1"/>
          </p:cNvSpPr>
          <p:nvPr/>
        </p:nvSpPr>
        <p:spPr bwMode="auto">
          <a:xfrm>
            <a:off x="329627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5" name="Rectangle 107"/>
          <p:cNvSpPr>
            <a:spLocks noChangeArrowheads="1"/>
          </p:cNvSpPr>
          <p:nvPr/>
        </p:nvSpPr>
        <p:spPr bwMode="auto">
          <a:xfrm>
            <a:off x="35655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6" name="Rectangle 108"/>
          <p:cNvSpPr>
            <a:spLocks noChangeArrowheads="1"/>
          </p:cNvSpPr>
          <p:nvPr/>
        </p:nvSpPr>
        <p:spPr bwMode="auto">
          <a:xfrm>
            <a:off x="3535499"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7" name="Rectangle 109"/>
          <p:cNvSpPr>
            <a:spLocks noChangeArrowheads="1"/>
          </p:cNvSpPr>
          <p:nvPr/>
        </p:nvSpPr>
        <p:spPr bwMode="auto">
          <a:xfrm>
            <a:off x="38052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8" name="Rectangle 110"/>
          <p:cNvSpPr>
            <a:spLocks noChangeArrowheads="1"/>
          </p:cNvSpPr>
          <p:nvPr/>
        </p:nvSpPr>
        <p:spPr bwMode="auto">
          <a:xfrm>
            <a:off x="377472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9" name="Rectangle 111"/>
          <p:cNvSpPr>
            <a:spLocks noChangeArrowheads="1"/>
          </p:cNvSpPr>
          <p:nvPr/>
        </p:nvSpPr>
        <p:spPr bwMode="auto">
          <a:xfrm>
            <a:off x="40449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0" name="Rectangle 112"/>
          <p:cNvSpPr>
            <a:spLocks noChangeArrowheads="1"/>
          </p:cNvSpPr>
          <p:nvPr/>
        </p:nvSpPr>
        <p:spPr bwMode="auto">
          <a:xfrm>
            <a:off x="4013957"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31" name="Rectangle 113"/>
          <p:cNvSpPr>
            <a:spLocks noChangeArrowheads="1"/>
          </p:cNvSpPr>
          <p:nvPr/>
        </p:nvSpPr>
        <p:spPr bwMode="auto">
          <a:xfrm>
            <a:off x="42846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2" name="Rectangle 114"/>
          <p:cNvSpPr>
            <a:spLocks noChangeArrowheads="1"/>
          </p:cNvSpPr>
          <p:nvPr/>
        </p:nvSpPr>
        <p:spPr bwMode="auto">
          <a:xfrm>
            <a:off x="4253186"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33" name="Rectangle 115"/>
          <p:cNvSpPr>
            <a:spLocks noChangeArrowheads="1"/>
          </p:cNvSpPr>
          <p:nvPr/>
        </p:nvSpPr>
        <p:spPr bwMode="auto">
          <a:xfrm>
            <a:off x="452437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4" name="Rectangle 116"/>
          <p:cNvSpPr>
            <a:spLocks noChangeArrowheads="1"/>
          </p:cNvSpPr>
          <p:nvPr/>
        </p:nvSpPr>
        <p:spPr bwMode="auto">
          <a:xfrm>
            <a:off x="4492415"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35" name="Rectangle 117"/>
          <p:cNvSpPr>
            <a:spLocks noChangeArrowheads="1"/>
          </p:cNvSpPr>
          <p:nvPr/>
        </p:nvSpPr>
        <p:spPr bwMode="auto">
          <a:xfrm>
            <a:off x="47640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6" name="Rectangle 119"/>
          <p:cNvSpPr>
            <a:spLocks noChangeArrowheads="1"/>
          </p:cNvSpPr>
          <p:nvPr/>
        </p:nvSpPr>
        <p:spPr bwMode="auto">
          <a:xfrm>
            <a:off x="50038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7" name="Rectangle 120"/>
          <p:cNvSpPr>
            <a:spLocks noChangeArrowheads="1"/>
          </p:cNvSpPr>
          <p:nvPr/>
        </p:nvSpPr>
        <p:spPr bwMode="auto">
          <a:xfrm>
            <a:off x="4970873"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38" name="Rectangle 121"/>
          <p:cNvSpPr>
            <a:spLocks noChangeArrowheads="1"/>
          </p:cNvSpPr>
          <p:nvPr/>
        </p:nvSpPr>
        <p:spPr bwMode="auto">
          <a:xfrm>
            <a:off x="52435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9" name="Rectangle 122"/>
          <p:cNvSpPr>
            <a:spLocks noChangeArrowheads="1"/>
          </p:cNvSpPr>
          <p:nvPr/>
        </p:nvSpPr>
        <p:spPr bwMode="auto">
          <a:xfrm>
            <a:off x="5210102"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40" name="Rectangle 123"/>
          <p:cNvSpPr>
            <a:spLocks noChangeArrowheads="1"/>
          </p:cNvSpPr>
          <p:nvPr/>
        </p:nvSpPr>
        <p:spPr bwMode="auto">
          <a:xfrm>
            <a:off x="54832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1" name="Rectangle 124"/>
          <p:cNvSpPr>
            <a:spLocks noChangeArrowheads="1"/>
          </p:cNvSpPr>
          <p:nvPr/>
        </p:nvSpPr>
        <p:spPr bwMode="auto">
          <a:xfrm>
            <a:off x="5449331"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42" name="Rectangle 125"/>
          <p:cNvSpPr>
            <a:spLocks noChangeArrowheads="1"/>
          </p:cNvSpPr>
          <p:nvPr/>
        </p:nvSpPr>
        <p:spPr bwMode="auto">
          <a:xfrm>
            <a:off x="57229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3" name="Rectangle 126"/>
          <p:cNvSpPr>
            <a:spLocks noChangeArrowheads="1"/>
          </p:cNvSpPr>
          <p:nvPr/>
        </p:nvSpPr>
        <p:spPr bwMode="auto">
          <a:xfrm>
            <a:off x="568856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44" name="Rectangle 127"/>
          <p:cNvSpPr>
            <a:spLocks noChangeArrowheads="1"/>
          </p:cNvSpPr>
          <p:nvPr/>
        </p:nvSpPr>
        <p:spPr bwMode="auto">
          <a:xfrm>
            <a:off x="59626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5" name="Rectangle 128"/>
          <p:cNvSpPr>
            <a:spLocks noChangeArrowheads="1"/>
          </p:cNvSpPr>
          <p:nvPr/>
        </p:nvSpPr>
        <p:spPr bwMode="auto">
          <a:xfrm>
            <a:off x="5927789"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46" name="Rectangle 129"/>
          <p:cNvSpPr>
            <a:spLocks noChangeArrowheads="1"/>
          </p:cNvSpPr>
          <p:nvPr/>
        </p:nvSpPr>
        <p:spPr bwMode="auto">
          <a:xfrm>
            <a:off x="62023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7" name="Rectangle 130"/>
          <p:cNvSpPr>
            <a:spLocks noChangeArrowheads="1"/>
          </p:cNvSpPr>
          <p:nvPr/>
        </p:nvSpPr>
        <p:spPr bwMode="auto">
          <a:xfrm>
            <a:off x="616701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48" name="Rectangle 131"/>
          <p:cNvSpPr>
            <a:spLocks noChangeArrowheads="1"/>
          </p:cNvSpPr>
          <p:nvPr/>
        </p:nvSpPr>
        <p:spPr bwMode="auto">
          <a:xfrm>
            <a:off x="644207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9" name="Rectangle 132"/>
          <p:cNvSpPr>
            <a:spLocks noChangeArrowheads="1"/>
          </p:cNvSpPr>
          <p:nvPr/>
        </p:nvSpPr>
        <p:spPr bwMode="auto">
          <a:xfrm>
            <a:off x="6406247"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0" name="Rectangle 133"/>
          <p:cNvSpPr>
            <a:spLocks noChangeArrowheads="1"/>
          </p:cNvSpPr>
          <p:nvPr/>
        </p:nvSpPr>
        <p:spPr bwMode="auto">
          <a:xfrm>
            <a:off x="66817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1" name="Rectangle 134"/>
          <p:cNvSpPr>
            <a:spLocks noChangeArrowheads="1"/>
          </p:cNvSpPr>
          <p:nvPr/>
        </p:nvSpPr>
        <p:spPr bwMode="auto">
          <a:xfrm>
            <a:off x="6645476"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2" name="Rectangle 135"/>
          <p:cNvSpPr>
            <a:spLocks noChangeArrowheads="1"/>
          </p:cNvSpPr>
          <p:nvPr/>
        </p:nvSpPr>
        <p:spPr bwMode="auto">
          <a:xfrm>
            <a:off x="69215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3" name="Rectangle 137"/>
          <p:cNvSpPr>
            <a:spLocks noChangeArrowheads="1"/>
          </p:cNvSpPr>
          <p:nvPr/>
        </p:nvSpPr>
        <p:spPr bwMode="auto">
          <a:xfrm>
            <a:off x="71612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4" name="Rectangle 138"/>
          <p:cNvSpPr>
            <a:spLocks noChangeArrowheads="1"/>
          </p:cNvSpPr>
          <p:nvPr/>
        </p:nvSpPr>
        <p:spPr bwMode="auto">
          <a:xfrm>
            <a:off x="7123934"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5" name="Rectangle 139"/>
          <p:cNvSpPr>
            <a:spLocks noChangeArrowheads="1"/>
          </p:cNvSpPr>
          <p:nvPr/>
        </p:nvSpPr>
        <p:spPr bwMode="auto">
          <a:xfrm>
            <a:off x="74009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6" name="Rectangle 140"/>
          <p:cNvSpPr>
            <a:spLocks noChangeArrowheads="1"/>
          </p:cNvSpPr>
          <p:nvPr/>
        </p:nvSpPr>
        <p:spPr bwMode="auto">
          <a:xfrm>
            <a:off x="7363163"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7" name="Rectangle 141"/>
          <p:cNvSpPr>
            <a:spLocks noChangeArrowheads="1"/>
          </p:cNvSpPr>
          <p:nvPr/>
        </p:nvSpPr>
        <p:spPr bwMode="auto">
          <a:xfrm>
            <a:off x="76406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8" name="Rectangle 142"/>
          <p:cNvSpPr>
            <a:spLocks noChangeArrowheads="1"/>
          </p:cNvSpPr>
          <p:nvPr/>
        </p:nvSpPr>
        <p:spPr bwMode="auto">
          <a:xfrm>
            <a:off x="7602392"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9" name="Rectangle 143"/>
          <p:cNvSpPr>
            <a:spLocks noChangeArrowheads="1"/>
          </p:cNvSpPr>
          <p:nvPr/>
        </p:nvSpPr>
        <p:spPr bwMode="auto">
          <a:xfrm>
            <a:off x="78803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60" name="Rectangle 144"/>
          <p:cNvSpPr>
            <a:spLocks noChangeArrowheads="1"/>
          </p:cNvSpPr>
          <p:nvPr/>
        </p:nvSpPr>
        <p:spPr bwMode="auto">
          <a:xfrm>
            <a:off x="7841621"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61" name="Rectangle 145"/>
          <p:cNvSpPr>
            <a:spLocks noChangeArrowheads="1"/>
          </p:cNvSpPr>
          <p:nvPr/>
        </p:nvSpPr>
        <p:spPr bwMode="auto">
          <a:xfrm>
            <a:off x="81200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62" name="Rectangle 146"/>
          <p:cNvSpPr>
            <a:spLocks noChangeArrowheads="1"/>
          </p:cNvSpPr>
          <p:nvPr/>
        </p:nvSpPr>
        <p:spPr bwMode="auto">
          <a:xfrm>
            <a:off x="808085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63" name="Rectangle 147"/>
          <p:cNvSpPr>
            <a:spLocks noChangeArrowheads="1"/>
          </p:cNvSpPr>
          <p:nvPr/>
        </p:nvSpPr>
        <p:spPr bwMode="auto">
          <a:xfrm>
            <a:off x="8359775" y="2732692"/>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64" name="Rectangle 148"/>
          <p:cNvSpPr>
            <a:spLocks noChangeArrowheads="1"/>
          </p:cNvSpPr>
          <p:nvPr/>
        </p:nvSpPr>
        <p:spPr bwMode="auto">
          <a:xfrm>
            <a:off x="832008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65" name="Rectangle 90"/>
          <p:cNvSpPr>
            <a:spLocks noChangeArrowheads="1"/>
          </p:cNvSpPr>
          <p:nvPr/>
        </p:nvSpPr>
        <p:spPr bwMode="auto">
          <a:xfrm>
            <a:off x="90398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6" name="Rectangle 90"/>
          <p:cNvSpPr>
            <a:spLocks noChangeArrowheads="1"/>
          </p:cNvSpPr>
          <p:nvPr/>
        </p:nvSpPr>
        <p:spPr bwMode="auto">
          <a:xfrm>
            <a:off x="1143209"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7" name="Rectangle 90"/>
          <p:cNvSpPr>
            <a:spLocks noChangeArrowheads="1"/>
          </p:cNvSpPr>
          <p:nvPr/>
        </p:nvSpPr>
        <p:spPr bwMode="auto">
          <a:xfrm>
            <a:off x="1860896"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8" name="Rectangle 90"/>
          <p:cNvSpPr>
            <a:spLocks noChangeArrowheads="1"/>
          </p:cNvSpPr>
          <p:nvPr/>
        </p:nvSpPr>
        <p:spPr bwMode="auto">
          <a:xfrm>
            <a:off x="3057041"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9" name="Rectangle 90"/>
          <p:cNvSpPr>
            <a:spLocks noChangeArrowheads="1"/>
          </p:cNvSpPr>
          <p:nvPr/>
        </p:nvSpPr>
        <p:spPr bwMode="auto">
          <a:xfrm>
            <a:off x="4731644"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70" name="Rectangle 90"/>
          <p:cNvSpPr>
            <a:spLocks noChangeArrowheads="1"/>
          </p:cNvSpPr>
          <p:nvPr/>
        </p:nvSpPr>
        <p:spPr bwMode="auto">
          <a:xfrm>
            <a:off x="6884705"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72" name="Rectangle 85"/>
          <p:cNvSpPr>
            <a:spLocks noChangeArrowheads="1"/>
          </p:cNvSpPr>
          <p:nvPr/>
        </p:nvSpPr>
        <p:spPr bwMode="auto">
          <a:xfrm>
            <a:off x="9286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3" name="Rectangle 87"/>
          <p:cNvSpPr>
            <a:spLocks noChangeArrowheads="1"/>
          </p:cNvSpPr>
          <p:nvPr/>
        </p:nvSpPr>
        <p:spPr bwMode="auto">
          <a:xfrm>
            <a:off x="11684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4" name="Rectangle 89"/>
          <p:cNvSpPr>
            <a:spLocks noChangeArrowheads="1"/>
          </p:cNvSpPr>
          <p:nvPr/>
        </p:nvSpPr>
        <p:spPr bwMode="auto">
          <a:xfrm>
            <a:off x="14081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5" name="Rectangle 90"/>
          <p:cNvSpPr>
            <a:spLocks noChangeArrowheads="1"/>
          </p:cNvSpPr>
          <p:nvPr/>
        </p:nvSpPr>
        <p:spPr bwMode="auto">
          <a:xfrm>
            <a:off x="138243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76" name="Rectangle 91"/>
          <p:cNvSpPr>
            <a:spLocks noChangeArrowheads="1"/>
          </p:cNvSpPr>
          <p:nvPr/>
        </p:nvSpPr>
        <p:spPr bwMode="auto">
          <a:xfrm>
            <a:off x="16478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7" name="Rectangle 92"/>
          <p:cNvSpPr>
            <a:spLocks noChangeArrowheads="1"/>
          </p:cNvSpPr>
          <p:nvPr/>
        </p:nvSpPr>
        <p:spPr bwMode="auto">
          <a:xfrm>
            <a:off x="1621667"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78" name="Rectangle 93"/>
          <p:cNvSpPr>
            <a:spLocks noChangeArrowheads="1"/>
          </p:cNvSpPr>
          <p:nvPr/>
        </p:nvSpPr>
        <p:spPr bwMode="auto">
          <a:xfrm>
            <a:off x="18875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 name="Rectangle 95"/>
          <p:cNvSpPr>
            <a:spLocks noChangeArrowheads="1"/>
          </p:cNvSpPr>
          <p:nvPr/>
        </p:nvSpPr>
        <p:spPr bwMode="auto">
          <a:xfrm>
            <a:off x="21272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 name="Rectangle 96"/>
          <p:cNvSpPr>
            <a:spLocks noChangeArrowheads="1"/>
          </p:cNvSpPr>
          <p:nvPr/>
        </p:nvSpPr>
        <p:spPr bwMode="auto">
          <a:xfrm>
            <a:off x="2100125"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1" name="Rectangle 97"/>
          <p:cNvSpPr>
            <a:spLocks noChangeArrowheads="1"/>
          </p:cNvSpPr>
          <p:nvPr/>
        </p:nvSpPr>
        <p:spPr bwMode="auto">
          <a:xfrm>
            <a:off x="23669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2" name="Rectangle 98"/>
          <p:cNvSpPr>
            <a:spLocks noChangeArrowheads="1"/>
          </p:cNvSpPr>
          <p:nvPr/>
        </p:nvSpPr>
        <p:spPr bwMode="auto">
          <a:xfrm>
            <a:off x="2339354"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3" name="Rectangle 99"/>
          <p:cNvSpPr>
            <a:spLocks noChangeArrowheads="1"/>
          </p:cNvSpPr>
          <p:nvPr/>
        </p:nvSpPr>
        <p:spPr bwMode="auto">
          <a:xfrm>
            <a:off x="260667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4" name="Rectangle 100"/>
          <p:cNvSpPr>
            <a:spLocks noChangeArrowheads="1"/>
          </p:cNvSpPr>
          <p:nvPr/>
        </p:nvSpPr>
        <p:spPr bwMode="auto">
          <a:xfrm>
            <a:off x="2578583"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5" name="Rectangle 101"/>
          <p:cNvSpPr>
            <a:spLocks noChangeArrowheads="1"/>
          </p:cNvSpPr>
          <p:nvPr/>
        </p:nvSpPr>
        <p:spPr bwMode="auto">
          <a:xfrm>
            <a:off x="28463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6" name="Rectangle 102"/>
          <p:cNvSpPr>
            <a:spLocks noChangeArrowheads="1"/>
          </p:cNvSpPr>
          <p:nvPr/>
        </p:nvSpPr>
        <p:spPr bwMode="auto">
          <a:xfrm>
            <a:off x="2817812"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7" name="Rectangle 103"/>
          <p:cNvSpPr>
            <a:spLocks noChangeArrowheads="1"/>
          </p:cNvSpPr>
          <p:nvPr/>
        </p:nvSpPr>
        <p:spPr bwMode="auto">
          <a:xfrm>
            <a:off x="30861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8" name="Rectangle 105"/>
          <p:cNvSpPr>
            <a:spLocks noChangeArrowheads="1"/>
          </p:cNvSpPr>
          <p:nvPr/>
        </p:nvSpPr>
        <p:spPr bwMode="auto">
          <a:xfrm>
            <a:off x="33258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9" name="Rectangle 106"/>
          <p:cNvSpPr>
            <a:spLocks noChangeArrowheads="1"/>
          </p:cNvSpPr>
          <p:nvPr/>
        </p:nvSpPr>
        <p:spPr bwMode="auto">
          <a:xfrm>
            <a:off x="329627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0" name="Rectangle 107"/>
          <p:cNvSpPr>
            <a:spLocks noChangeArrowheads="1"/>
          </p:cNvSpPr>
          <p:nvPr/>
        </p:nvSpPr>
        <p:spPr bwMode="auto">
          <a:xfrm>
            <a:off x="35655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1" name="Rectangle 108"/>
          <p:cNvSpPr>
            <a:spLocks noChangeArrowheads="1"/>
          </p:cNvSpPr>
          <p:nvPr/>
        </p:nvSpPr>
        <p:spPr bwMode="auto">
          <a:xfrm>
            <a:off x="3535499"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2" name="Rectangle 109"/>
          <p:cNvSpPr>
            <a:spLocks noChangeArrowheads="1"/>
          </p:cNvSpPr>
          <p:nvPr/>
        </p:nvSpPr>
        <p:spPr bwMode="auto">
          <a:xfrm>
            <a:off x="38052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3" name="Rectangle 110"/>
          <p:cNvSpPr>
            <a:spLocks noChangeArrowheads="1"/>
          </p:cNvSpPr>
          <p:nvPr/>
        </p:nvSpPr>
        <p:spPr bwMode="auto">
          <a:xfrm>
            <a:off x="377472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4" name="Rectangle 111"/>
          <p:cNvSpPr>
            <a:spLocks noChangeArrowheads="1"/>
          </p:cNvSpPr>
          <p:nvPr/>
        </p:nvSpPr>
        <p:spPr bwMode="auto">
          <a:xfrm>
            <a:off x="40449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5" name="Rectangle 112"/>
          <p:cNvSpPr>
            <a:spLocks noChangeArrowheads="1"/>
          </p:cNvSpPr>
          <p:nvPr/>
        </p:nvSpPr>
        <p:spPr bwMode="auto">
          <a:xfrm>
            <a:off x="4013957"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6" name="Rectangle 113"/>
          <p:cNvSpPr>
            <a:spLocks noChangeArrowheads="1"/>
          </p:cNvSpPr>
          <p:nvPr/>
        </p:nvSpPr>
        <p:spPr bwMode="auto">
          <a:xfrm>
            <a:off x="42846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7" name="Rectangle 114"/>
          <p:cNvSpPr>
            <a:spLocks noChangeArrowheads="1"/>
          </p:cNvSpPr>
          <p:nvPr/>
        </p:nvSpPr>
        <p:spPr bwMode="auto">
          <a:xfrm>
            <a:off x="4253186"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8" name="Rectangle 115"/>
          <p:cNvSpPr>
            <a:spLocks noChangeArrowheads="1"/>
          </p:cNvSpPr>
          <p:nvPr/>
        </p:nvSpPr>
        <p:spPr bwMode="auto">
          <a:xfrm>
            <a:off x="452437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9" name="Rectangle 116"/>
          <p:cNvSpPr>
            <a:spLocks noChangeArrowheads="1"/>
          </p:cNvSpPr>
          <p:nvPr/>
        </p:nvSpPr>
        <p:spPr bwMode="auto">
          <a:xfrm>
            <a:off x="4492415"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0" name="Rectangle 117"/>
          <p:cNvSpPr>
            <a:spLocks noChangeArrowheads="1"/>
          </p:cNvSpPr>
          <p:nvPr/>
        </p:nvSpPr>
        <p:spPr bwMode="auto">
          <a:xfrm>
            <a:off x="47640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1" name="Rectangle 119"/>
          <p:cNvSpPr>
            <a:spLocks noChangeArrowheads="1"/>
          </p:cNvSpPr>
          <p:nvPr/>
        </p:nvSpPr>
        <p:spPr bwMode="auto">
          <a:xfrm>
            <a:off x="50038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2" name="Rectangle 120"/>
          <p:cNvSpPr>
            <a:spLocks noChangeArrowheads="1"/>
          </p:cNvSpPr>
          <p:nvPr/>
        </p:nvSpPr>
        <p:spPr bwMode="auto">
          <a:xfrm>
            <a:off x="4970873"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3" name="Rectangle 121"/>
          <p:cNvSpPr>
            <a:spLocks noChangeArrowheads="1"/>
          </p:cNvSpPr>
          <p:nvPr/>
        </p:nvSpPr>
        <p:spPr bwMode="auto">
          <a:xfrm>
            <a:off x="52435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4" name="Rectangle 122"/>
          <p:cNvSpPr>
            <a:spLocks noChangeArrowheads="1"/>
          </p:cNvSpPr>
          <p:nvPr/>
        </p:nvSpPr>
        <p:spPr bwMode="auto">
          <a:xfrm>
            <a:off x="5210102"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5" name="Rectangle 123"/>
          <p:cNvSpPr>
            <a:spLocks noChangeArrowheads="1"/>
          </p:cNvSpPr>
          <p:nvPr/>
        </p:nvSpPr>
        <p:spPr bwMode="auto">
          <a:xfrm>
            <a:off x="54832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6" name="Rectangle 124"/>
          <p:cNvSpPr>
            <a:spLocks noChangeArrowheads="1"/>
          </p:cNvSpPr>
          <p:nvPr/>
        </p:nvSpPr>
        <p:spPr bwMode="auto">
          <a:xfrm>
            <a:off x="5449331"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7" name="Rectangle 125"/>
          <p:cNvSpPr>
            <a:spLocks noChangeArrowheads="1"/>
          </p:cNvSpPr>
          <p:nvPr/>
        </p:nvSpPr>
        <p:spPr bwMode="auto">
          <a:xfrm>
            <a:off x="57229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8" name="Rectangle 126"/>
          <p:cNvSpPr>
            <a:spLocks noChangeArrowheads="1"/>
          </p:cNvSpPr>
          <p:nvPr/>
        </p:nvSpPr>
        <p:spPr bwMode="auto">
          <a:xfrm>
            <a:off x="568856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9" name="Rectangle 127"/>
          <p:cNvSpPr>
            <a:spLocks noChangeArrowheads="1"/>
          </p:cNvSpPr>
          <p:nvPr/>
        </p:nvSpPr>
        <p:spPr bwMode="auto">
          <a:xfrm>
            <a:off x="59626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0" name="Rectangle 128"/>
          <p:cNvSpPr>
            <a:spLocks noChangeArrowheads="1"/>
          </p:cNvSpPr>
          <p:nvPr/>
        </p:nvSpPr>
        <p:spPr bwMode="auto">
          <a:xfrm>
            <a:off x="5927789"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1" name="Rectangle 129"/>
          <p:cNvSpPr>
            <a:spLocks noChangeArrowheads="1"/>
          </p:cNvSpPr>
          <p:nvPr/>
        </p:nvSpPr>
        <p:spPr bwMode="auto">
          <a:xfrm>
            <a:off x="62023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2" name="Rectangle 130"/>
          <p:cNvSpPr>
            <a:spLocks noChangeArrowheads="1"/>
          </p:cNvSpPr>
          <p:nvPr/>
        </p:nvSpPr>
        <p:spPr bwMode="auto">
          <a:xfrm>
            <a:off x="616701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3" name="Rectangle 131"/>
          <p:cNvSpPr>
            <a:spLocks noChangeArrowheads="1"/>
          </p:cNvSpPr>
          <p:nvPr/>
        </p:nvSpPr>
        <p:spPr bwMode="auto">
          <a:xfrm>
            <a:off x="644207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4" name="Rectangle 132"/>
          <p:cNvSpPr>
            <a:spLocks noChangeArrowheads="1"/>
          </p:cNvSpPr>
          <p:nvPr/>
        </p:nvSpPr>
        <p:spPr bwMode="auto">
          <a:xfrm>
            <a:off x="6406247"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5" name="Rectangle 133"/>
          <p:cNvSpPr>
            <a:spLocks noChangeArrowheads="1"/>
          </p:cNvSpPr>
          <p:nvPr/>
        </p:nvSpPr>
        <p:spPr bwMode="auto">
          <a:xfrm>
            <a:off x="66817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6" name="Rectangle 134"/>
          <p:cNvSpPr>
            <a:spLocks noChangeArrowheads="1"/>
          </p:cNvSpPr>
          <p:nvPr/>
        </p:nvSpPr>
        <p:spPr bwMode="auto">
          <a:xfrm>
            <a:off x="6645476"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7" name="Rectangle 135"/>
          <p:cNvSpPr>
            <a:spLocks noChangeArrowheads="1"/>
          </p:cNvSpPr>
          <p:nvPr/>
        </p:nvSpPr>
        <p:spPr bwMode="auto">
          <a:xfrm>
            <a:off x="69215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8" name="Rectangle 137"/>
          <p:cNvSpPr>
            <a:spLocks noChangeArrowheads="1"/>
          </p:cNvSpPr>
          <p:nvPr/>
        </p:nvSpPr>
        <p:spPr bwMode="auto">
          <a:xfrm>
            <a:off x="71612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9" name="Rectangle 138"/>
          <p:cNvSpPr>
            <a:spLocks noChangeArrowheads="1"/>
          </p:cNvSpPr>
          <p:nvPr/>
        </p:nvSpPr>
        <p:spPr bwMode="auto">
          <a:xfrm>
            <a:off x="7123934"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0" name="Rectangle 139"/>
          <p:cNvSpPr>
            <a:spLocks noChangeArrowheads="1"/>
          </p:cNvSpPr>
          <p:nvPr/>
        </p:nvSpPr>
        <p:spPr bwMode="auto">
          <a:xfrm>
            <a:off x="74009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1" name="Rectangle 140"/>
          <p:cNvSpPr>
            <a:spLocks noChangeArrowheads="1"/>
          </p:cNvSpPr>
          <p:nvPr/>
        </p:nvSpPr>
        <p:spPr bwMode="auto">
          <a:xfrm>
            <a:off x="7363163"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2" name="Rectangle 141"/>
          <p:cNvSpPr>
            <a:spLocks noChangeArrowheads="1"/>
          </p:cNvSpPr>
          <p:nvPr/>
        </p:nvSpPr>
        <p:spPr bwMode="auto">
          <a:xfrm>
            <a:off x="76406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3" name="Rectangle 142"/>
          <p:cNvSpPr>
            <a:spLocks noChangeArrowheads="1"/>
          </p:cNvSpPr>
          <p:nvPr/>
        </p:nvSpPr>
        <p:spPr bwMode="auto">
          <a:xfrm>
            <a:off x="7602392"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4" name="Rectangle 143"/>
          <p:cNvSpPr>
            <a:spLocks noChangeArrowheads="1"/>
          </p:cNvSpPr>
          <p:nvPr/>
        </p:nvSpPr>
        <p:spPr bwMode="auto">
          <a:xfrm>
            <a:off x="78803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5" name="Rectangle 144"/>
          <p:cNvSpPr>
            <a:spLocks noChangeArrowheads="1"/>
          </p:cNvSpPr>
          <p:nvPr/>
        </p:nvSpPr>
        <p:spPr bwMode="auto">
          <a:xfrm>
            <a:off x="7841621"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6" name="Rectangle 145"/>
          <p:cNvSpPr>
            <a:spLocks noChangeArrowheads="1"/>
          </p:cNvSpPr>
          <p:nvPr/>
        </p:nvSpPr>
        <p:spPr bwMode="auto">
          <a:xfrm>
            <a:off x="81200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7" name="Rectangle 146"/>
          <p:cNvSpPr>
            <a:spLocks noChangeArrowheads="1"/>
          </p:cNvSpPr>
          <p:nvPr/>
        </p:nvSpPr>
        <p:spPr bwMode="auto">
          <a:xfrm>
            <a:off x="808085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8" name="Rectangle 147"/>
          <p:cNvSpPr>
            <a:spLocks noChangeArrowheads="1"/>
          </p:cNvSpPr>
          <p:nvPr/>
        </p:nvSpPr>
        <p:spPr bwMode="auto">
          <a:xfrm>
            <a:off x="8359775" y="2397125"/>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9" name="Rectangle 148"/>
          <p:cNvSpPr>
            <a:spLocks noChangeArrowheads="1"/>
          </p:cNvSpPr>
          <p:nvPr/>
        </p:nvSpPr>
        <p:spPr bwMode="auto">
          <a:xfrm>
            <a:off x="832008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30" name="Rectangle 90"/>
          <p:cNvSpPr>
            <a:spLocks noChangeArrowheads="1"/>
          </p:cNvSpPr>
          <p:nvPr/>
        </p:nvSpPr>
        <p:spPr bwMode="auto">
          <a:xfrm>
            <a:off x="90398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1" name="Rectangle 90"/>
          <p:cNvSpPr>
            <a:spLocks noChangeArrowheads="1"/>
          </p:cNvSpPr>
          <p:nvPr/>
        </p:nvSpPr>
        <p:spPr bwMode="auto">
          <a:xfrm>
            <a:off x="1143209"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2" name="Rectangle 90"/>
          <p:cNvSpPr>
            <a:spLocks noChangeArrowheads="1"/>
          </p:cNvSpPr>
          <p:nvPr/>
        </p:nvSpPr>
        <p:spPr bwMode="auto">
          <a:xfrm>
            <a:off x="1860896"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3" name="Rectangle 90"/>
          <p:cNvSpPr>
            <a:spLocks noChangeArrowheads="1"/>
          </p:cNvSpPr>
          <p:nvPr/>
        </p:nvSpPr>
        <p:spPr bwMode="auto">
          <a:xfrm>
            <a:off x="3057041"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4" name="Rectangle 90"/>
          <p:cNvSpPr>
            <a:spLocks noChangeArrowheads="1"/>
          </p:cNvSpPr>
          <p:nvPr/>
        </p:nvSpPr>
        <p:spPr bwMode="auto">
          <a:xfrm>
            <a:off x="4731644"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5" name="Rectangle 90"/>
          <p:cNvSpPr>
            <a:spLocks noChangeArrowheads="1"/>
          </p:cNvSpPr>
          <p:nvPr/>
        </p:nvSpPr>
        <p:spPr bwMode="auto">
          <a:xfrm>
            <a:off x="6884705"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52" name="Rectangle 221"/>
          <p:cNvSpPr>
            <a:spLocks noChangeArrowheads="1"/>
          </p:cNvSpPr>
          <p:nvPr/>
        </p:nvSpPr>
        <p:spPr bwMode="auto">
          <a:xfrm>
            <a:off x="8577945" y="243840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753" name="Rectangle 222"/>
          <p:cNvSpPr>
            <a:spLocks noChangeArrowheads="1"/>
          </p:cNvSpPr>
          <p:nvPr/>
        </p:nvSpPr>
        <p:spPr bwMode="auto">
          <a:xfrm>
            <a:off x="8577945" y="2773145"/>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754" name="Rectangle 223"/>
          <p:cNvSpPr>
            <a:spLocks noChangeArrowheads="1"/>
          </p:cNvSpPr>
          <p:nvPr/>
        </p:nvSpPr>
        <p:spPr bwMode="auto">
          <a:xfrm>
            <a:off x="8577945" y="310789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755" name="Rectangle 224"/>
          <p:cNvSpPr>
            <a:spLocks noChangeArrowheads="1"/>
          </p:cNvSpPr>
          <p:nvPr/>
        </p:nvSpPr>
        <p:spPr bwMode="auto">
          <a:xfrm>
            <a:off x="8577945" y="3442635"/>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756" name="Rectangle 225"/>
          <p:cNvSpPr>
            <a:spLocks noChangeArrowheads="1"/>
          </p:cNvSpPr>
          <p:nvPr/>
        </p:nvSpPr>
        <p:spPr bwMode="auto">
          <a:xfrm>
            <a:off x="8577945" y="377738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757" name="Rectangle 226"/>
          <p:cNvSpPr>
            <a:spLocks noChangeArrowheads="1"/>
          </p:cNvSpPr>
          <p:nvPr/>
        </p:nvSpPr>
        <p:spPr bwMode="auto">
          <a:xfrm>
            <a:off x="8577945" y="4112125"/>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758" name="Rectangle 227"/>
          <p:cNvSpPr>
            <a:spLocks noChangeArrowheads="1"/>
          </p:cNvSpPr>
          <p:nvPr/>
        </p:nvSpPr>
        <p:spPr bwMode="auto">
          <a:xfrm>
            <a:off x="8577945" y="444687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759" name="Rectangle 228"/>
          <p:cNvSpPr>
            <a:spLocks noChangeArrowheads="1"/>
          </p:cNvSpPr>
          <p:nvPr/>
        </p:nvSpPr>
        <p:spPr bwMode="auto">
          <a:xfrm>
            <a:off x="8577945" y="4781613"/>
            <a:ext cx="287338" cy="244475"/>
          </a:xfrm>
          <a:prstGeom prst="rect">
            <a:avLst/>
          </a:prstGeom>
          <a:noFill/>
          <a:ln w="9525">
            <a:noFill/>
            <a:miter lim="800000"/>
            <a:headEnd/>
            <a:tailEnd/>
          </a:ln>
          <a:effectLst/>
        </p:spPr>
        <p:txBody>
          <a:bodyPr>
            <a:prstTxWarp prst="textNoShape">
              <a:avLst/>
            </a:prstTxWarp>
            <a:spAutoFit/>
          </a:bodyPr>
          <a:lstStyle/>
          <a:p>
            <a:r>
              <a:rPr lang="en-US" sz="1000" b="0" dirty="0">
                <a:solidFill>
                  <a:srgbClr val="000000"/>
                </a:solidFill>
              </a:rPr>
              <a:t>7</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4582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Bitwise Operators</a:t>
            </a:r>
            <a:endParaRPr lang="en-US" dirty="0">
              <a:solidFill>
                <a:srgbClr val="FF0000"/>
              </a:solidFill>
            </a:endParaRPr>
          </a:p>
        </p:txBody>
      </p:sp>
      <p:sp>
        <p:nvSpPr>
          <p:cNvPr id="845827" name="Rectangle 3"/>
          <p:cNvSpPr>
            <a:spLocks noChangeArrowheads="1"/>
          </p:cNvSpPr>
          <p:nvPr/>
        </p:nvSpPr>
        <p:spPr bwMode="auto">
          <a:xfrm>
            <a:off x="482600" y="1155700"/>
            <a:ext cx="8128000" cy="1587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If you know your client is working with sets of characters, you can implement the set operators extremely efficiently by storing the set as an array of bits and then manipulating the bits all at once using C++’s </a:t>
            </a:r>
            <a:r>
              <a:rPr lang="en-US" sz="2400" i="1">
                <a:solidFill>
                  <a:srgbClr val="000000"/>
                </a:solidFill>
              </a:rPr>
              <a:t>bitwise operators</a:t>
            </a:r>
            <a:r>
              <a:rPr lang="en-US" sz="2400" b="0">
                <a:solidFill>
                  <a:srgbClr val="000000"/>
                </a:solidFill>
              </a:rPr>
              <a:t>.</a:t>
            </a:r>
          </a:p>
        </p:txBody>
      </p:sp>
      <p:grpSp>
        <p:nvGrpSpPr>
          <p:cNvPr id="2" name="Group 30"/>
          <p:cNvGrpSpPr/>
          <p:nvPr/>
        </p:nvGrpSpPr>
        <p:grpSpPr>
          <a:xfrm>
            <a:off x="482600" y="2578100"/>
            <a:ext cx="8128000" cy="3462338"/>
            <a:chOff x="482600" y="2578100"/>
            <a:chExt cx="8128000" cy="3462338"/>
          </a:xfrm>
        </p:grpSpPr>
        <p:sp>
          <p:nvSpPr>
            <p:cNvPr id="845829" name="Rectangle 5"/>
            <p:cNvSpPr>
              <a:spLocks noChangeArrowheads="1"/>
            </p:cNvSpPr>
            <p:nvPr/>
          </p:nvSpPr>
          <p:spPr bwMode="auto">
            <a:xfrm>
              <a:off x="482600" y="2578100"/>
              <a:ext cx="8128000" cy="850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bitwise operators are summarized in the following table and then described in more detail on the next few slides:</a:t>
              </a:r>
            </a:p>
          </p:txBody>
        </p:sp>
        <p:sp>
          <p:nvSpPr>
            <p:cNvPr id="845830" name="Rectangle 6"/>
            <p:cNvSpPr>
              <a:spLocks noChangeArrowheads="1"/>
            </p:cNvSpPr>
            <p:nvPr/>
          </p:nvSpPr>
          <p:spPr bwMode="auto">
            <a:xfrm>
              <a:off x="914400" y="3390900"/>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31" name="Rectangle 7"/>
            <p:cNvSpPr>
              <a:spLocks noChangeArrowheads="1"/>
            </p:cNvSpPr>
            <p:nvPr/>
          </p:nvSpPr>
          <p:spPr bwMode="auto">
            <a:xfrm>
              <a:off x="2120900" y="3390900"/>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845832" name="Rectangle 8"/>
            <p:cNvSpPr>
              <a:spLocks noChangeArrowheads="1"/>
            </p:cNvSpPr>
            <p:nvPr/>
          </p:nvSpPr>
          <p:spPr bwMode="auto">
            <a:xfrm>
              <a:off x="914400" y="3835400"/>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33" name="Rectangle 9"/>
            <p:cNvSpPr>
              <a:spLocks noChangeArrowheads="1"/>
            </p:cNvSpPr>
            <p:nvPr/>
          </p:nvSpPr>
          <p:spPr bwMode="auto">
            <a:xfrm>
              <a:off x="2120900" y="3835400"/>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845834" name="Rectangle 10"/>
            <p:cNvSpPr>
              <a:spLocks noChangeArrowheads="1"/>
            </p:cNvSpPr>
            <p:nvPr/>
          </p:nvSpPr>
          <p:spPr bwMode="auto">
            <a:xfrm>
              <a:off x="914400" y="4267200"/>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35" name="Rectangle 11"/>
            <p:cNvSpPr>
              <a:spLocks noChangeArrowheads="1"/>
            </p:cNvSpPr>
            <p:nvPr/>
          </p:nvSpPr>
          <p:spPr bwMode="auto">
            <a:xfrm>
              <a:off x="2120900" y="4267200"/>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845836" name="Rectangle 12"/>
            <p:cNvSpPr>
              <a:spLocks noChangeArrowheads="1"/>
            </p:cNvSpPr>
            <p:nvPr/>
          </p:nvSpPr>
          <p:spPr bwMode="auto">
            <a:xfrm>
              <a:off x="914400" y="4699000"/>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37" name="Rectangle 13"/>
            <p:cNvSpPr>
              <a:spLocks noChangeArrowheads="1"/>
            </p:cNvSpPr>
            <p:nvPr/>
          </p:nvSpPr>
          <p:spPr bwMode="auto">
            <a:xfrm>
              <a:off x="2120900" y="4699000"/>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845838" name="Rectangle 14"/>
            <p:cNvSpPr>
              <a:spLocks noChangeArrowheads="1"/>
            </p:cNvSpPr>
            <p:nvPr/>
          </p:nvSpPr>
          <p:spPr bwMode="auto">
            <a:xfrm>
              <a:off x="914400" y="5135563"/>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39" name="Rectangle 15"/>
            <p:cNvSpPr>
              <a:spLocks noChangeArrowheads="1"/>
            </p:cNvSpPr>
            <p:nvPr/>
          </p:nvSpPr>
          <p:spPr bwMode="auto">
            <a:xfrm>
              <a:off x="2120900" y="5135563"/>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845840" name="Rectangle 16"/>
            <p:cNvSpPr>
              <a:spLocks noChangeArrowheads="1"/>
            </p:cNvSpPr>
            <p:nvPr/>
          </p:nvSpPr>
          <p:spPr bwMode="auto">
            <a:xfrm>
              <a:off x="914400" y="5588000"/>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41" name="Rectangle 17"/>
            <p:cNvSpPr>
              <a:spLocks noChangeArrowheads="1"/>
            </p:cNvSpPr>
            <p:nvPr/>
          </p:nvSpPr>
          <p:spPr bwMode="auto">
            <a:xfrm>
              <a:off x="2120900" y="5588000"/>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20" name="TextBox 19"/>
            <p:cNvSpPr txBox="1"/>
            <p:nvPr/>
          </p:nvSpPr>
          <p:spPr>
            <a:xfrm>
              <a:off x="2133599" y="3404810"/>
              <a:ext cx="6417733" cy="369332"/>
            </a:xfrm>
            <a:prstGeom prst="rect">
              <a:avLst/>
            </a:prstGeom>
            <a:noFill/>
          </p:spPr>
          <p:txBody>
            <a:bodyPr wrap="square" rtlCol="0">
              <a:spAutoFit/>
            </a:bodyPr>
            <a:lstStyle/>
            <a:p>
              <a:r>
                <a:rPr lang="en-US" sz="1800" b="0" dirty="0" smtClean="0">
                  <a:solidFill>
                    <a:srgbClr val="000000"/>
                  </a:solidFill>
                </a:rPr>
                <a:t>Bitwise </a:t>
              </a:r>
              <a:r>
                <a:rPr lang="en-US" sz="1600" b="0" dirty="0" smtClean="0">
                  <a:solidFill>
                    <a:srgbClr val="000000"/>
                  </a:solidFill>
                </a:rPr>
                <a:t>AND</a:t>
              </a:r>
              <a:r>
                <a:rPr lang="en-US" sz="1800" b="0" dirty="0" smtClean="0">
                  <a:solidFill>
                    <a:srgbClr val="000000"/>
                  </a:solidFill>
                </a:rPr>
                <a:t>.  The result has a </a:t>
              </a:r>
              <a:r>
                <a:rPr lang="en-US" sz="1800" b="0" dirty="0" smtClean="0">
                  <a:solidFill>
                    <a:srgbClr val="000000"/>
                  </a:solidFill>
                  <a:latin typeface="Helvetica" charset="0"/>
                </a:rPr>
                <a:t>1</a:t>
              </a:r>
              <a:r>
                <a:rPr lang="en-US" sz="1800" b="0" dirty="0" smtClean="0">
                  <a:solidFill>
                    <a:srgbClr val="000000"/>
                  </a:solidFill>
                </a:rPr>
                <a:t> bit wherever both </a:t>
              </a:r>
              <a:r>
                <a:rPr lang="en-US" sz="1800" b="0" i="1" dirty="0" err="1" smtClean="0">
                  <a:solidFill>
                    <a:srgbClr val="000000"/>
                  </a:solidFill>
                </a:rPr>
                <a:t>x</a:t>
              </a:r>
              <a:r>
                <a:rPr lang="en-US" sz="1800" b="0" dirty="0" smtClean="0">
                  <a:solidFill>
                    <a:srgbClr val="000000"/>
                  </a:solidFill>
                </a:rPr>
                <a:t> and </a:t>
              </a:r>
              <a:r>
                <a:rPr lang="en-US" sz="1800" b="0" i="1" dirty="0" err="1" smtClean="0">
                  <a:solidFill>
                    <a:srgbClr val="000000"/>
                  </a:solidFill>
                </a:rPr>
                <a:t>y</a:t>
              </a:r>
              <a:r>
                <a:rPr lang="en-US" sz="1800" b="0" dirty="0" smtClean="0">
                  <a:solidFill>
                    <a:srgbClr val="000000"/>
                  </a:solidFill>
                </a:rPr>
                <a:t> have </a:t>
              </a:r>
              <a:r>
                <a:rPr lang="en-US" sz="1800" b="0" dirty="0" smtClean="0">
                  <a:solidFill>
                    <a:srgbClr val="000000"/>
                  </a:solidFill>
                  <a:latin typeface="Helvetica" charset="0"/>
                </a:rPr>
                <a:t>1</a:t>
              </a:r>
              <a:r>
                <a:rPr lang="en-US" sz="1800" b="0" dirty="0" smtClean="0">
                  <a:solidFill>
                    <a:srgbClr val="000000"/>
                  </a:solidFill>
                </a:rPr>
                <a:t>s.</a:t>
              </a:r>
            </a:p>
          </p:txBody>
        </p:sp>
        <p:sp>
          <p:nvSpPr>
            <p:cNvPr id="35" name="TextBox 34"/>
            <p:cNvSpPr txBox="1"/>
            <p:nvPr/>
          </p:nvSpPr>
          <p:spPr>
            <a:xfrm>
              <a:off x="2133600" y="3842490"/>
              <a:ext cx="6417733" cy="369332"/>
            </a:xfrm>
            <a:prstGeom prst="rect">
              <a:avLst/>
            </a:prstGeom>
            <a:noFill/>
          </p:spPr>
          <p:txBody>
            <a:bodyPr wrap="square" rtlCol="0">
              <a:spAutoFit/>
            </a:bodyPr>
            <a:lstStyle/>
            <a:p>
              <a:r>
                <a:rPr lang="en-US" sz="1800" b="0" dirty="0" smtClean="0">
                  <a:solidFill>
                    <a:srgbClr val="000000"/>
                  </a:solidFill>
                </a:rPr>
                <a:t>Bitwise </a:t>
              </a:r>
              <a:r>
                <a:rPr lang="en-US" sz="1600" b="0" dirty="0" smtClean="0">
                  <a:solidFill>
                    <a:srgbClr val="000000"/>
                  </a:solidFill>
                </a:rPr>
                <a:t>OR</a:t>
              </a:r>
              <a:r>
                <a:rPr lang="en-US" sz="1800" b="0" dirty="0" smtClean="0">
                  <a:solidFill>
                    <a:srgbClr val="000000"/>
                  </a:solidFill>
                </a:rPr>
                <a:t>.  The result has a </a:t>
              </a:r>
              <a:r>
                <a:rPr lang="en-US" sz="1800" b="0" dirty="0" smtClean="0">
                  <a:solidFill>
                    <a:srgbClr val="000000"/>
                  </a:solidFill>
                  <a:latin typeface="Helvetica" charset="0"/>
                </a:rPr>
                <a:t>1</a:t>
              </a:r>
              <a:r>
                <a:rPr lang="en-US" sz="1800" b="0" dirty="0" smtClean="0">
                  <a:solidFill>
                    <a:srgbClr val="000000"/>
                  </a:solidFill>
                </a:rPr>
                <a:t> bit wherever either </a:t>
              </a:r>
              <a:r>
                <a:rPr lang="en-US" sz="1800" b="0" i="1" dirty="0" err="1" smtClean="0">
                  <a:solidFill>
                    <a:srgbClr val="000000"/>
                  </a:solidFill>
                </a:rPr>
                <a:t>x</a:t>
              </a:r>
              <a:r>
                <a:rPr lang="en-US" sz="1800" b="0" dirty="0" smtClean="0">
                  <a:solidFill>
                    <a:srgbClr val="000000"/>
                  </a:solidFill>
                </a:rPr>
                <a:t> or </a:t>
              </a:r>
              <a:r>
                <a:rPr lang="en-US" sz="1800" b="0" i="1" dirty="0" err="1" smtClean="0">
                  <a:solidFill>
                    <a:srgbClr val="000000"/>
                  </a:solidFill>
                </a:rPr>
                <a:t>y</a:t>
              </a:r>
              <a:r>
                <a:rPr lang="en-US" sz="1800" b="0" dirty="0" smtClean="0">
                  <a:solidFill>
                    <a:srgbClr val="000000"/>
                  </a:solidFill>
                </a:rPr>
                <a:t> have </a:t>
              </a:r>
              <a:r>
                <a:rPr lang="en-US" sz="1800" b="0" dirty="0" smtClean="0">
                  <a:solidFill>
                    <a:srgbClr val="000000"/>
                  </a:solidFill>
                  <a:latin typeface="Helvetica" charset="0"/>
                </a:rPr>
                <a:t>1</a:t>
              </a:r>
              <a:r>
                <a:rPr lang="en-US" sz="1800" b="0" dirty="0" smtClean="0">
                  <a:solidFill>
                    <a:srgbClr val="000000"/>
                  </a:solidFill>
                </a:rPr>
                <a:t>s.</a:t>
              </a:r>
              <a:endParaRPr lang="en-US" sz="1800" b="0" dirty="0">
                <a:solidFill>
                  <a:srgbClr val="000000"/>
                </a:solidFill>
              </a:endParaRPr>
            </a:p>
          </p:txBody>
        </p:sp>
        <p:sp>
          <p:nvSpPr>
            <p:cNvPr id="36" name="TextBox 35"/>
            <p:cNvSpPr txBox="1"/>
            <p:nvPr/>
          </p:nvSpPr>
          <p:spPr>
            <a:xfrm>
              <a:off x="2133601" y="4280170"/>
              <a:ext cx="6417733" cy="369332"/>
            </a:xfrm>
            <a:prstGeom prst="rect">
              <a:avLst/>
            </a:prstGeom>
            <a:noFill/>
          </p:spPr>
          <p:txBody>
            <a:bodyPr wrap="square" rtlCol="0">
              <a:spAutoFit/>
            </a:bodyPr>
            <a:lstStyle/>
            <a:p>
              <a:r>
                <a:rPr lang="en-US" sz="1800" b="0" dirty="0" smtClean="0">
                  <a:solidFill>
                    <a:srgbClr val="000000"/>
                  </a:solidFill>
                </a:rPr>
                <a:t>Exclusive </a:t>
              </a:r>
              <a:r>
                <a:rPr lang="en-US" sz="1600" b="0" dirty="0" smtClean="0">
                  <a:solidFill>
                    <a:srgbClr val="000000"/>
                  </a:solidFill>
                </a:rPr>
                <a:t>OR</a:t>
              </a:r>
              <a:r>
                <a:rPr lang="en-US" sz="1800" b="0" dirty="0" smtClean="0">
                  <a:solidFill>
                    <a:srgbClr val="000000"/>
                  </a:solidFill>
                </a:rPr>
                <a:t>.  The result has a </a:t>
              </a:r>
              <a:r>
                <a:rPr lang="en-US" sz="1800" b="0" dirty="0" smtClean="0">
                  <a:solidFill>
                    <a:srgbClr val="000000"/>
                  </a:solidFill>
                  <a:latin typeface="Helvetica" charset="0"/>
                </a:rPr>
                <a:t>1</a:t>
              </a:r>
              <a:r>
                <a:rPr lang="en-US" sz="1800" b="0" dirty="0" smtClean="0">
                  <a:solidFill>
                    <a:srgbClr val="000000"/>
                  </a:solidFill>
                </a:rPr>
                <a:t> bit wherever </a:t>
              </a:r>
              <a:r>
                <a:rPr lang="en-US" sz="1800" b="0" i="1" dirty="0" err="1" smtClean="0">
                  <a:solidFill>
                    <a:srgbClr val="000000"/>
                  </a:solidFill>
                </a:rPr>
                <a:t>x</a:t>
              </a:r>
              <a:r>
                <a:rPr lang="en-US" sz="1800" b="0" dirty="0" smtClean="0">
                  <a:solidFill>
                    <a:srgbClr val="000000"/>
                  </a:solidFill>
                </a:rPr>
                <a:t> and </a:t>
              </a:r>
              <a:r>
                <a:rPr lang="en-US" sz="1800" b="0" i="1" dirty="0" err="1" smtClean="0">
                  <a:solidFill>
                    <a:srgbClr val="000000"/>
                  </a:solidFill>
                </a:rPr>
                <a:t>y</a:t>
              </a:r>
              <a:r>
                <a:rPr lang="en-US" sz="1800" b="0" dirty="0" smtClean="0">
                  <a:solidFill>
                    <a:srgbClr val="000000"/>
                  </a:solidFill>
                </a:rPr>
                <a:t> differ.</a:t>
              </a:r>
              <a:endParaRPr lang="en-US" sz="1800" b="0" dirty="0">
                <a:solidFill>
                  <a:srgbClr val="000000"/>
                </a:solidFill>
              </a:endParaRPr>
            </a:p>
          </p:txBody>
        </p:sp>
        <p:sp>
          <p:nvSpPr>
            <p:cNvPr id="37" name="TextBox 36"/>
            <p:cNvSpPr txBox="1"/>
            <p:nvPr/>
          </p:nvSpPr>
          <p:spPr>
            <a:xfrm>
              <a:off x="2133602" y="4717850"/>
              <a:ext cx="6417733" cy="369332"/>
            </a:xfrm>
            <a:prstGeom prst="rect">
              <a:avLst/>
            </a:prstGeom>
            <a:noFill/>
          </p:spPr>
          <p:txBody>
            <a:bodyPr wrap="square" rtlCol="0">
              <a:spAutoFit/>
            </a:bodyPr>
            <a:lstStyle/>
            <a:p>
              <a:r>
                <a:rPr lang="en-US" sz="1800" b="0" dirty="0" smtClean="0">
                  <a:solidFill>
                    <a:srgbClr val="000000"/>
                  </a:solidFill>
                </a:rPr>
                <a:t>Bitwise </a:t>
              </a:r>
              <a:r>
                <a:rPr lang="en-US" sz="1600" b="0" dirty="0" smtClean="0">
                  <a:solidFill>
                    <a:srgbClr val="000000"/>
                  </a:solidFill>
                </a:rPr>
                <a:t>NOT</a:t>
              </a:r>
              <a:r>
                <a:rPr lang="en-US" sz="1800" b="0" dirty="0" smtClean="0">
                  <a:solidFill>
                    <a:srgbClr val="000000"/>
                  </a:solidFill>
                </a:rPr>
                <a:t>.  The result has a </a:t>
              </a:r>
              <a:r>
                <a:rPr lang="en-US" sz="1800" b="0" dirty="0" smtClean="0">
                  <a:solidFill>
                    <a:srgbClr val="000000"/>
                  </a:solidFill>
                  <a:latin typeface="Helvetica" charset="0"/>
                </a:rPr>
                <a:t>1</a:t>
              </a:r>
              <a:r>
                <a:rPr lang="en-US" sz="1800" b="0" dirty="0" smtClean="0">
                  <a:solidFill>
                    <a:srgbClr val="000000"/>
                  </a:solidFill>
                </a:rPr>
                <a:t> bit wherever </a:t>
              </a:r>
              <a:r>
                <a:rPr lang="en-US" sz="1800" b="0" i="1" dirty="0" err="1" smtClean="0">
                  <a:solidFill>
                    <a:srgbClr val="000000"/>
                  </a:solidFill>
                </a:rPr>
                <a:t>x</a:t>
              </a:r>
              <a:r>
                <a:rPr lang="en-US" sz="1800" b="0" dirty="0" smtClean="0">
                  <a:solidFill>
                    <a:srgbClr val="000000"/>
                  </a:solidFill>
                </a:rPr>
                <a:t> has a </a:t>
              </a:r>
              <a:r>
                <a:rPr lang="en-US" sz="1800" b="0" dirty="0" smtClean="0">
                  <a:solidFill>
                    <a:srgbClr val="000000"/>
                  </a:solidFill>
                  <a:latin typeface="Helvetica" charset="0"/>
                </a:rPr>
                <a:t>0</a:t>
              </a:r>
              <a:r>
                <a:rPr lang="en-US" sz="1800" b="0" dirty="0" smtClean="0">
                  <a:solidFill>
                    <a:srgbClr val="000000"/>
                  </a:solidFill>
                </a:rPr>
                <a:t>.</a:t>
              </a:r>
              <a:endParaRPr lang="en-US" sz="1800" b="0" dirty="0">
                <a:solidFill>
                  <a:srgbClr val="000000"/>
                </a:solidFill>
              </a:endParaRPr>
            </a:p>
          </p:txBody>
        </p:sp>
        <p:sp>
          <p:nvSpPr>
            <p:cNvPr id="38" name="TextBox 37"/>
            <p:cNvSpPr txBox="1"/>
            <p:nvPr/>
          </p:nvSpPr>
          <p:spPr>
            <a:xfrm>
              <a:off x="2133600" y="5155530"/>
              <a:ext cx="6417733" cy="369332"/>
            </a:xfrm>
            <a:prstGeom prst="rect">
              <a:avLst/>
            </a:prstGeom>
            <a:noFill/>
          </p:spPr>
          <p:txBody>
            <a:bodyPr wrap="square" rtlCol="0">
              <a:spAutoFit/>
            </a:bodyPr>
            <a:lstStyle/>
            <a:p>
              <a:r>
                <a:rPr lang="en-US" sz="1800" b="0" dirty="0" smtClean="0">
                  <a:solidFill>
                    <a:srgbClr val="000000"/>
                  </a:solidFill>
                </a:rPr>
                <a:t>Left shift.  Shift the bits in </a:t>
              </a:r>
              <a:r>
                <a:rPr lang="en-US" sz="1800" b="0" i="1" dirty="0" err="1" smtClean="0">
                  <a:solidFill>
                    <a:srgbClr val="000000"/>
                  </a:solidFill>
                </a:rPr>
                <a:t>x</a:t>
              </a:r>
              <a:r>
                <a:rPr lang="en-US" sz="1800" b="0" dirty="0" smtClean="0">
                  <a:solidFill>
                    <a:srgbClr val="000000"/>
                  </a:solidFill>
                </a:rPr>
                <a:t> left </a:t>
              </a:r>
              <a:r>
                <a:rPr lang="en-US" sz="1800" b="0" i="1" dirty="0" err="1" smtClean="0">
                  <a:solidFill>
                    <a:srgbClr val="000000"/>
                  </a:solidFill>
                </a:rPr>
                <a:t>n</a:t>
              </a:r>
              <a:r>
                <a:rPr lang="en-US" sz="1800" b="0" dirty="0" smtClean="0">
                  <a:solidFill>
                    <a:srgbClr val="000000"/>
                  </a:solidFill>
                </a:rPr>
                <a:t> positions, shifting in </a:t>
              </a:r>
              <a:r>
                <a:rPr lang="en-US" sz="1800" b="0" dirty="0" smtClean="0">
                  <a:solidFill>
                    <a:srgbClr val="000000"/>
                  </a:solidFill>
                  <a:latin typeface="Helvetica" charset="0"/>
                </a:rPr>
                <a:t>0</a:t>
              </a:r>
              <a:r>
                <a:rPr lang="en-US" sz="1800" b="0" dirty="0" smtClean="0">
                  <a:solidFill>
                    <a:srgbClr val="000000"/>
                  </a:solidFill>
                </a:rPr>
                <a:t>s.</a:t>
              </a:r>
              <a:endParaRPr lang="en-US" sz="1800" b="0" dirty="0">
                <a:solidFill>
                  <a:srgbClr val="000000"/>
                </a:solidFill>
              </a:endParaRPr>
            </a:p>
          </p:txBody>
        </p:sp>
        <p:sp>
          <p:nvSpPr>
            <p:cNvPr id="39" name="TextBox 38"/>
            <p:cNvSpPr txBox="1"/>
            <p:nvPr/>
          </p:nvSpPr>
          <p:spPr>
            <a:xfrm>
              <a:off x="2133598" y="5593211"/>
              <a:ext cx="6417733" cy="369332"/>
            </a:xfrm>
            <a:prstGeom prst="rect">
              <a:avLst/>
            </a:prstGeom>
            <a:noFill/>
          </p:spPr>
          <p:txBody>
            <a:bodyPr wrap="square" rtlCol="0">
              <a:spAutoFit/>
            </a:bodyPr>
            <a:lstStyle/>
            <a:p>
              <a:r>
                <a:rPr lang="en-US" sz="1800" b="0" dirty="0" smtClean="0">
                  <a:solidFill>
                    <a:srgbClr val="000000"/>
                  </a:solidFill>
                </a:rPr>
                <a:t>Right shift.  Shift </a:t>
              </a:r>
              <a:r>
                <a:rPr lang="en-US" sz="1800" b="0" i="1" dirty="0" err="1" smtClean="0">
                  <a:solidFill>
                    <a:srgbClr val="000000"/>
                  </a:solidFill>
                </a:rPr>
                <a:t>x</a:t>
              </a:r>
              <a:r>
                <a:rPr lang="en-US" sz="1800" b="0" dirty="0" smtClean="0">
                  <a:solidFill>
                    <a:srgbClr val="000000"/>
                  </a:solidFill>
                </a:rPr>
                <a:t> right </a:t>
              </a:r>
              <a:r>
                <a:rPr lang="en-US" sz="1800" b="0" i="1" dirty="0" err="1" smtClean="0">
                  <a:solidFill>
                    <a:srgbClr val="000000"/>
                  </a:solidFill>
                </a:rPr>
                <a:t>n</a:t>
              </a:r>
              <a:r>
                <a:rPr lang="en-US" sz="1800" b="0" dirty="0" smtClean="0">
                  <a:solidFill>
                    <a:srgbClr val="000000"/>
                  </a:solidFill>
                </a:rPr>
                <a:t> bits (logical shift if </a:t>
              </a:r>
              <a:r>
                <a:rPr lang="en-US" sz="1800" b="0" i="1" dirty="0" err="1" smtClean="0">
                  <a:solidFill>
                    <a:srgbClr val="000000"/>
                  </a:solidFill>
                </a:rPr>
                <a:t>x</a:t>
              </a:r>
              <a:r>
                <a:rPr lang="en-US" sz="1800" b="0" dirty="0" smtClean="0">
                  <a:solidFill>
                    <a:srgbClr val="000000"/>
                  </a:solidFill>
                </a:rPr>
                <a:t> is unsigned).</a:t>
              </a:r>
              <a:endParaRPr lang="en-US" sz="1800" b="0" dirty="0">
                <a:solidFill>
                  <a:srgbClr val="000000"/>
                </a:solidFill>
              </a:endParaRPr>
            </a:p>
          </p:txBody>
        </p:sp>
        <p:sp>
          <p:nvSpPr>
            <p:cNvPr id="40" name="TextBox 39"/>
            <p:cNvSpPr txBox="1"/>
            <p:nvPr/>
          </p:nvSpPr>
          <p:spPr>
            <a:xfrm>
              <a:off x="914400" y="3360060"/>
              <a:ext cx="1219200" cy="430887"/>
            </a:xfrm>
            <a:prstGeom prst="rect">
              <a:avLst/>
            </a:prstGeom>
            <a:noFill/>
          </p:spPr>
          <p:txBody>
            <a:bodyPr wrap="square" rtlCol="0">
              <a:spAutoFit/>
            </a:bodyPr>
            <a:lstStyle/>
            <a:p>
              <a:pPr algn="ctr"/>
              <a:r>
                <a:rPr lang="en-US" sz="2200" b="0" i="1" dirty="0" err="1" smtClean="0">
                  <a:solidFill>
                    <a:srgbClr val="000000"/>
                  </a:solidFill>
                </a:rPr>
                <a:t>x</a:t>
              </a:r>
              <a:r>
                <a:rPr lang="en-US" sz="2200" dirty="0" smtClean="0">
                  <a:solidFill>
                    <a:srgbClr val="000000"/>
                  </a:solidFill>
                  <a:latin typeface="Courier New" charset="0"/>
                </a:rPr>
                <a:t> &amp; </a:t>
              </a:r>
              <a:r>
                <a:rPr lang="en-US" sz="2200" b="0" i="1" dirty="0" err="1" smtClean="0">
                  <a:solidFill>
                    <a:srgbClr val="000000"/>
                  </a:solidFill>
                </a:rPr>
                <a:t>y</a:t>
              </a:r>
              <a:endParaRPr lang="en-US" sz="2200" b="0" dirty="0" smtClean="0">
                <a:solidFill>
                  <a:srgbClr val="000000"/>
                </a:solidFill>
                <a:latin typeface="Helvetica" charset="0"/>
              </a:endParaRPr>
            </a:p>
          </p:txBody>
        </p:sp>
        <p:sp>
          <p:nvSpPr>
            <p:cNvPr id="41" name="TextBox 40"/>
            <p:cNvSpPr txBox="1"/>
            <p:nvPr/>
          </p:nvSpPr>
          <p:spPr>
            <a:xfrm>
              <a:off x="914400" y="3797902"/>
              <a:ext cx="1219200" cy="430887"/>
            </a:xfrm>
            <a:prstGeom prst="rect">
              <a:avLst/>
            </a:prstGeom>
            <a:noFill/>
          </p:spPr>
          <p:txBody>
            <a:bodyPr wrap="square" rtlCol="0">
              <a:spAutoFit/>
            </a:bodyPr>
            <a:lstStyle/>
            <a:p>
              <a:pPr algn="ctr"/>
              <a:r>
                <a:rPr lang="en-US" sz="2200" b="0" i="1" dirty="0" err="1" smtClean="0">
                  <a:solidFill>
                    <a:srgbClr val="000000"/>
                  </a:solidFill>
                </a:rPr>
                <a:t>x</a:t>
              </a:r>
              <a:r>
                <a:rPr lang="en-US" sz="2200" dirty="0" smtClean="0">
                  <a:solidFill>
                    <a:srgbClr val="000000"/>
                  </a:solidFill>
                  <a:latin typeface="Courier New" charset="0"/>
                </a:rPr>
                <a:t> | </a:t>
              </a:r>
              <a:r>
                <a:rPr lang="en-US" sz="2200" b="0" i="1" dirty="0" err="1" smtClean="0">
                  <a:solidFill>
                    <a:srgbClr val="000000"/>
                  </a:solidFill>
                </a:rPr>
                <a:t>y</a:t>
              </a:r>
              <a:endParaRPr lang="en-US" sz="2200" b="0" dirty="0" smtClean="0">
                <a:solidFill>
                  <a:srgbClr val="000000"/>
                </a:solidFill>
                <a:latin typeface="Helvetica" charset="0"/>
              </a:endParaRPr>
            </a:p>
          </p:txBody>
        </p:sp>
        <p:sp>
          <p:nvSpPr>
            <p:cNvPr id="42" name="TextBox 41"/>
            <p:cNvSpPr txBox="1"/>
            <p:nvPr/>
          </p:nvSpPr>
          <p:spPr>
            <a:xfrm>
              <a:off x="914400" y="4235744"/>
              <a:ext cx="1219200" cy="430887"/>
            </a:xfrm>
            <a:prstGeom prst="rect">
              <a:avLst/>
            </a:prstGeom>
            <a:noFill/>
          </p:spPr>
          <p:txBody>
            <a:bodyPr wrap="square" rtlCol="0">
              <a:spAutoFit/>
            </a:bodyPr>
            <a:lstStyle/>
            <a:p>
              <a:pPr algn="ctr"/>
              <a:r>
                <a:rPr lang="en-US" sz="2200" b="0" i="1" dirty="0" err="1" smtClean="0">
                  <a:solidFill>
                    <a:srgbClr val="000000"/>
                  </a:solidFill>
                </a:rPr>
                <a:t>x</a:t>
              </a:r>
              <a:r>
                <a:rPr lang="en-US" sz="2200" dirty="0" smtClean="0">
                  <a:solidFill>
                    <a:srgbClr val="000000"/>
                  </a:solidFill>
                  <a:latin typeface="Courier New" charset="0"/>
                </a:rPr>
                <a:t> ^ </a:t>
              </a:r>
              <a:r>
                <a:rPr lang="en-US" sz="2200" b="0" i="1" dirty="0" err="1" smtClean="0">
                  <a:solidFill>
                    <a:srgbClr val="000000"/>
                  </a:solidFill>
                </a:rPr>
                <a:t>y</a:t>
              </a:r>
              <a:endParaRPr lang="en-US" sz="2200" b="0" dirty="0" smtClean="0">
                <a:solidFill>
                  <a:srgbClr val="000000"/>
                </a:solidFill>
                <a:latin typeface="Helvetica" charset="0"/>
              </a:endParaRPr>
            </a:p>
          </p:txBody>
        </p:sp>
        <p:sp>
          <p:nvSpPr>
            <p:cNvPr id="43" name="TextBox 42"/>
            <p:cNvSpPr txBox="1"/>
            <p:nvPr/>
          </p:nvSpPr>
          <p:spPr>
            <a:xfrm>
              <a:off x="914400" y="4673586"/>
              <a:ext cx="1219200" cy="430887"/>
            </a:xfrm>
            <a:prstGeom prst="rect">
              <a:avLst/>
            </a:prstGeom>
            <a:noFill/>
          </p:spPr>
          <p:txBody>
            <a:bodyPr wrap="square" rtlCol="0">
              <a:spAutoFit/>
            </a:bodyPr>
            <a:lstStyle/>
            <a:p>
              <a:pPr algn="ctr"/>
              <a:r>
                <a:rPr lang="en-US" sz="2200" dirty="0" smtClean="0">
                  <a:solidFill>
                    <a:srgbClr val="000000"/>
                  </a:solidFill>
                  <a:latin typeface="Courier New" charset="0"/>
                </a:rPr>
                <a:t>~</a:t>
              </a:r>
              <a:r>
                <a:rPr lang="en-US" sz="2200" b="0" i="1" dirty="0" err="1" smtClean="0">
                  <a:solidFill>
                    <a:srgbClr val="000000"/>
                  </a:solidFill>
                </a:rPr>
                <a:t>x</a:t>
              </a:r>
              <a:endParaRPr lang="en-US" sz="2200" b="0" dirty="0" smtClean="0">
                <a:solidFill>
                  <a:srgbClr val="000000"/>
                </a:solidFill>
                <a:latin typeface="Helvetica" charset="0"/>
              </a:endParaRPr>
            </a:p>
          </p:txBody>
        </p:sp>
        <p:sp>
          <p:nvSpPr>
            <p:cNvPr id="44" name="TextBox 43"/>
            <p:cNvSpPr txBox="1"/>
            <p:nvPr/>
          </p:nvSpPr>
          <p:spPr>
            <a:xfrm>
              <a:off x="914400" y="5111428"/>
              <a:ext cx="1219200" cy="430887"/>
            </a:xfrm>
            <a:prstGeom prst="rect">
              <a:avLst/>
            </a:prstGeom>
            <a:noFill/>
          </p:spPr>
          <p:txBody>
            <a:bodyPr wrap="square" rtlCol="0">
              <a:spAutoFit/>
            </a:bodyPr>
            <a:lstStyle/>
            <a:p>
              <a:pPr algn="ctr">
                <a:spcBef>
                  <a:spcPct val="50000"/>
                </a:spcBef>
              </a:pPr>
              <a:r>
                <a:rPr lang="en-US" sz="2200" b="0" i="1" dirty="0" err="1" smtClean="0">
                  <a:solidFill>
                    <a:srgbClr val="000000"/>
                  </a:solidFill>
                </a:rPr>
                <a:t>x</a:t>
              </a:r>
              <a:r>
                <a:rPr lang="en-US" sz="2200" dirty="0" smtClean="0">
                  <a:solidFill>
                    <a:srgbClr val="000000"/>
                  </a:solidFill>
                  <a:latin typeface="Courier New" charset="0"/>
                </a:rPr>
                <a:t> &lt;&lt; </a:t>
              </a:r>
              <a:r>
                <a:rPr lang="en-US" sz="2200" b="0" i="1" dirty="0" err="1" smtClean="0">
                  <a:solidFill>
                    <a:srgbClr val="000000"/>
                  </a:solidFill>
                </a:rPr>
                <a:t>n</a:t>
              </a:r>
              <a:endParaRPr lang="en-US" sz="2200" b="0" dirty="0">
                <a:solidFill>
                  <a:srgbClr val="000000"/>
                </a:solidFill>
                <a:latin typeface="Helvetica" charset="0"/>
              </a:endParaRPr>
            </a:p>
          </p:txBody>
        </p:sp>
        <p:sp>
          <p:nvSpPr>
            <p:cNvPr id="45" name="TextBox 44"/>
            <p:cNvSpPr txBox="1"/>
            <p:nvPr/>
          </p:nvSpPr>
          <p:spPr>
            <a:xfrm>
              <a:off x="914400" y="5549270"/>
              <a:ext cx="1219200" cy="430887"/>
            </a:xfrm>
            <a:prstGeom prst="rect">
              <a:avLst/>
            </a:prstGeom>
            <a:noFill/>
          </p:spPr>
          <p:txBody>
            <a:bodyPr wrap="square" rtlCol="0">
              <a:spAutoFit/>
            </a:bodyPr>
            <a:lstStyle/>
            <a:p>
              <a:pPr algn="ctr">
                <a:spcBef>
                  <a:spcPct val="50000"/>
                </a:spcBef>
              </a:pPr>
              <a:r>
                <a:rPr lang="en-US" sz="2200" b="0" i="1" dirty="0" err="1" smtClean="0">
                  <a:solidFill>
                    <a:srgbClr val="000000"/>
                  </a:solidFill>
                </a:rPr>
                <a:t>x</a:t>
              </a:r>
              <a:r>
                <a:rPr lang="en-US" sz="2200" dirty="0" smtClean="0">
                  <a:solidFill>
                    <a:srgbClr val="000000"/>
                  </a:solidFill>
                  <a:latin typeface="Courier New" charset="0"/>
                </a:rPr>
                <a:t> &gt;&gt; </a:t>
              </a:r>
              <a:r>
                <a:rPr lang="en-US" sz="2200" b="0" i="1" dirty="0" err="1" smtClean="0">
                  <a:solidFill>
                    <a:srgbClr val="000000"/>
                  </a:solidFill>
                </a:rPr>
                <a:t>n</a:t>
              </a:r>
              <a:endParaRPr lang="en-US" sz="2200" b="0" dirty="0">
                <a:solidFill>
                  <a:srgbClr val="000000"/>
                </a:solidFill>
                <a:latin typeface="Helvetica"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47874"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Bitwise </a:t>
            </a:r>
            <a:r>
              <a:rPr lang="en-US" sz="3600">
                <a:solidFill>
                  <a:srgbClr val="FF0000"/>
                </a:solidFill>
              </a:rPr>
              <a:t>AND</a:t>
            </a:r>
            <a:r>
              <a:rPr lang="en-US" sz="4000">
                <a:solidFill>
                  <a:srgbClr val="FF0000"/>
                </a:solidFill>
              </a:rPr>
              <a:t> Operator</a:t>
            </a:r>
            <a:endParaRPr lang="en-US">
              <a:solidFill>
                <a:srgbClr val="FF0000"/>
              </a:solidFill>
            </a:endParaRPr>
          </a:p>
        </p:txBody>
      </p:sp>
      <p:sp>
        <p:nvSpPr>
          <p:cNvPr id="847875" name="Rectangle 3"/>
          <p:cNvSpPr>
            <a:spLocks noChangeArrowheads="1"/>
          </p:cNvSpPr>
          <p:nvPr/>
        </p:nvSpPr>
        <p:spPr bwMode="auto">
          <a:xfrm>
            <a:off x="482600" y="1155700"/>
            <a:ext cx="6604000" cy="1587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bitwise </a:t>
            </a:r>
            <a:r>
              <a:rPr lang="en-US" sz="2000" b="0">
                <a:solidFill>
                  <a:srgbClr val="000000"/>
                </a:solidFill>
              </a:rPr>
              <a:t>AND</a:t>
            </a:r>
            <a:r>
              <a:rPr lang="en-US" sz="2400" b="0">
                <a:solidFill>
                  <a:srgbClr val="000000"/>
                </a:solidFill>
              </a:rPr>
              <a:t> operator (</a:t>
            </a:r>
            <a:r>
              <a:rPr lang="en-US" sz="2200">
                <a:solidFill>
                  <a:srgbClr val="000000"/>
                </a:solidFill>
                <a:latin typeface="Courier New" charset="0"/>
              </a:rPr>
              <a:t>&amp;</a:t>
            </a:r>
            <a:r>
              <a:rPr lang="en-US" sz="2400" b="0">
                <a:solidFill>
                  <a:srgbClr val="000000"/>
                </a:solidFill>
              </a:rPr>
              <a:t>) takes two integer operands, </a:t>
            </a:r>
            <a:r>
              <a:rPr lang="en-US" sz="2400" b="0" i="1">
                <a:solidFill>
                  <a:srgbClr val="000000"/>
                </a:solidFill>
              </a:rPr>
              <a:t>x </a:t>
            </a:r>
            <a:r>
              <a:rPr lang="en-US" sz="2400" b="0">
                <a:solidFill>
                  <a:srgbClr val="000000"/>
                </a:solidFill>
              </a:rPr>
              <a:t>and</a:t>
            </a:r>
            <a:r>
              <a:rPr lang="en-US" sz="2400" b="0" i="1">
                <a:solidFill>
                  <a:srgbClr val="000000"/>
                </a:solidFill>
              </a:rPr>
              <a:t> y</a:t>
            </a:r>
            <a:r>
              <a:rPr lang="en-US" sz="2400" b="0">
                <a:solidFill>
                  <a:srgbClr val="000000"/>
                </a:solidFill>
              </a:rPr>
              <a:t>, and computes a result that has a </a:t>
            </a:r>
            <a:r>
              <a:rPr lang="en-US" sz="2400" b="0">
                <a:solidFill>
                  <a:srgbClr val="000000"/>
                </a:solidFill>
                <a:latin typeface="Helvetica" charset="0"/>
              </a:rPr>
              <a:t>1</a:t>
            </a:r>
            <a:r>
              <a:rPr lang="en-US" sz="2400" b="0">
                <a:solidFill>
                  <a:srgbClr val="000000"/>
                </a:solidFill>
              </a:rPr>
              <a:t> bit in every position in which both </a:t>
            </a:r>
            <a:r>
              <a:rPr lang="en-US" sz="2400" b="0" i="1">
                <a:solidFill>
                  <a:srgbClr val="000000"/>
                </a:solidFill>
              </a:rPr>
              <a:t>x </a:t>
            </a:r>
            <a:r>
              <a:rPr lang="en-US" sz="2400" b="0">
                <a:solidFill>
                  <a:srgbClr val="000000"/>
                </a:solidFill>
              </a:rPr>
              <a:t>and</a:t>
            </a:r>
            <a:r>
              <a:rPr lang="en-US" sz="2400" b="0" i="1">
                <a:solidFill>
                  <a:srgbClr val="000000"/>
                </a:solidFill>
              </a:rPr>
              <a:t> y</a:t>
            </a:r>
            <a:r>
              <a:rPr lang="en-US" sz="2400" b="0">
                <a:solidFill>
                  <a:srgbClr val="000000"/>
                </a:solidFill>
              </a:rPr>
              <a:t> have </a:t>
            </a:r>
            <a:r>
              <a:rPr lang="en-US" sz="2400" b="0">
                <a:solidFill>
                  <a:srgbClr val="000000"/>
                </a:solidFill>
                <a:latin typeface="Helvetica" charset="0"/>
              </a:rPr>
              <a:t>1</a:t>
            </a:r>
            <a:r>
              <a:rPr lang="en-US" sz="2400" b="0">
                <a:solidFill>
                  <a:srgbClr val="000000"/>
                </a:solidFill>
              </a:rPr>
              <a:t> bits.  A table for the </a:t>
            </a:r>
            <a:r>
              <a:rPr lang="en-US" sz="2200">
                <a:solidFill>
                  <a:srgbClr val="000000"/>
                </a:solidFill>
                <a:latin typeface="Courier New" charset="0"/>
              </a:rPr>
              <a:t>&amp;</a:t>
            </a:r>
            <a:r>
              <a:rPr lang="en-US" sz="2400" b="0">
                <a:solidFill>
                  <a:srgbClr val="000000"/>
                </a:solidFill>
              </a:rPr>
              <a:t> operator appears to the right.</a:t>
            </a:r>
          </a:p>
        </p:txBody>
      </p:sp>
      <p:sp>
        <p:nvSpPr>
          <p:cNvPr id="847876" name="Rectangle 4"/>
          <p:cNvSpPr>
            <a:spLocks noChangeArrowheads="1"/>
          </p:cNvSpPr>
          <p:nvPr/>
        </p:nvSpPr>
        <p:spPr bwMode="auto">
          <a:xfrm>
            <a:off x="482600" y="2882900"/>
            <a:ext cx="8128000" cy="1155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The primary application of the </a:t>
            </a:r>
            <a:r>
              <a:rPr lang="en-US" sz="2200" dirty="0">
                <a:solidFill>
                  <a:srgbClr val="000000"/>
                </a:solidFill>
                <a:latin typeface="Courier New" charset="0"/>
              </a:rPr>
              <a:t>&amp;</a:t>
            </a:r>
            <a:r>
              <a:rPr lang="en-US" sz="2400" b="0" dirty="0">
                <a:solidFill>
                  <a:srgbClr val="000000"/>
                </a:solidFill>
              </a:rPr>
              <a:t> operator is to select certain bits in an integer, clearing the unwanted bits to </a:t>
            </a:r>
            <a:r>
              <a:rPr lang="en-US" sz="2400" b="0" dirty="0">
                <a:solidFill>
                  <a:srgbClr val="000000"/>
                </a:solidFill>
                <a:latin typeface="Helvetica" charset="0"/>
              </a:rPr>
              <a:t>0</a:t>
            </a:r>
            <a:r>
              <a:rPr lang="en-US" sz="2400" b="0" dirty="0">
                <a:solidFill>
                  <a:srgbClr val="000000"/>
                </a:solidFill>
              </a:rPr>
              <a:t>.  This operation is called </a:t>
            </a:r>
            <a:r>
              <a:rPr lang="en-US" sz="2400" i="1" dirty="0">
                <a:solidFill>
                  <a:srgbClr val="000000"/>
                </a:solidFill>
              </a:rPr>
              <a:t>masking</a:t>
            </a:r>
            <a:r>
              <a:rPr lang="en-US" sz="2400" b="0" i="1" dirty="0">
                <a:solidFill>
                  <a:srgbClr val="000000"/>
                </a:solidFill>
              </a:rPr>
              <a:t>.</a:t>
            </a:r>
          </a:p>
        </p:txBody>
      </p:sp>
      <p:sp>
        <p:nvSpPr>
          <p:cNvPr id="847877" name="Rectangle 5"/>
          <p:cNvSpPr>
            <a:spLocks noChangeArrowheads="1"/>
          </p:cNvSpPr>
          <p:nvPr/>
        </p:nvSpPr>
        <p:spPr bwMode="auto">
          <a:xfrm>
            <a:off x="75438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78" name="Rectangle 6"/>
          <p:cNvSpPr>
            <a:spLocks noChangeArrowheads="1"/>
          </p:cNvSpPr>
          <p:nvPr/>
        </p:nvSpPr>
        <p:spPr bwMode="auto">
          <a:xfrm>
            <a:off x="80010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79" name="Rectangle 7"/>
          <p:cNvSpPr>
            <a:spLocks noChangeArrowheads="1"/>
          </p:cNvSpPr>
          <p:nvPr/>
        </p:nvSpPr>
        <p:spPr bwMode="auto">
          <a:xfrm>
            <a:off x="75438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80" name="Rectangle 8"/>
          <p:cNvSpPr>
            <a:spLocks noChangeArrowheads="1"/>
          </p:cNvSpPr>
          <p:nvPr/>
        </p:nvSpPr>
        <p:spPr bwMode="auto">
          <a:xfrm>
            <a:off x="80010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81" name="Rectangle 9"/>
          <p:cNvSpPr>
            <a:spLocks noChangeArrowheads="1"/>
          </p:cNvSpPr>
          <p:nvPr/>
        </p:nvSpPr>
        <p:spPr bwMode="auto">
          <a:xfrm>
            <a:off x="80010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47882" name="Rectangle 10"/>
          <p:cNvSpPr>
            <a:spLocks noChangeArrowheads="1"/>
          </p:cNvSpPr>
          <p:nvPr/>
        </p:nvSpPr>
        <p:spPr bwMode="auto">
          <a:xfrm>
            <a:off x="75565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47883" name="Rectangle 11"/>
          <p:cNvSpPr>
            <a:spLocks noChangeArrowheads="1"/>
          </p:cNvSpPr>
          <p:nvPr/>
        </p:nvSpPr>
        <p:spPr bwMode="auto">
          <a:xfrm>
            <a:off x="72263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47884" name="Rectangle 12"/>
          <p:cNvSpPr>
            <a:spLocks noChangeArrowheads="1"/>
          </p:cNvSpPr>
          <p:nvPr/>
        </p:nvSpPr>
        <p:spPr bwMode="auto">
          <a:xfrm>
            <a:off x="72263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47885" name="Rectangle 13"/>
          <p:cNvSpPr>
            <a:spLocks noChangeArrowheads="1"/>
          </p:cNvSpPr>
          <p:nvPr/>
        </p:nvSpPr>
        <p:spPr bwMode="auto">
          <a:xfrm>
            <a:off x="80010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47886" name="Rectangle 14"/>
          <p:cNvSpPr>
            <a:spLocks noChangeArrowheads="1"/>
          </p:cNvSpPr>
          <p:nvPr/>
        </p:nvSpPr>
        <p:spPr bwMode="auto">
          <a:xfrm>
            <a:off x="75565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dirty="0">
                <a:solidFill>
                  <a:srgbClr val="000000"/>
                </a:solidFill>
                <a:latin typeface="Helvetica" charset="0"/>
              </a:rPr>
              <a:t>0</a:t>
            </a:r>
          </a:p>
        </p:txBody>
      </p:sp>
      <p:sp>
        <p:nvSpPr>
          <p:cNvPr id="847887" name="Rectangle 15"/>
          <p:cNvSpPr>
            <a:spLocks noChangeArrowheads="1"/>
          </p:cNvSpPr>
          <p:nvPr/>
        </p:nvSpPr>
        <p:spPr bwMode="auto">
          <a:xfrm>
            <a:off x="80010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47888" name="Rectangle 16"/>
          <p:cNvSpPr>
            <a:spLocks noChangeArrowheads="1"/>
          </p:cNvSpPr>
          <p:nvPr/>
        </p:nvSpPr>
        <p:spPr bwMode="auto">
          <a:xfrm>
            <a:off x="75565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grpSp>
        <p:nvGrpSpPr>
          <p:cNvPr id="2" name="Group 256"/>
          <p:cNvGrpSpPr>
            <a:grpSpLocks/>
          </p:cNvGrpSpPr>
          <p:nvPr/>
        </p:nvGrpSpPr>
        <p:grpSpPr bwMode="auto">
          <a:xfrm>
            <a:off x="482600" y="4000499"/>
            <a:ext cx="8262938" cy="2482850"/>
            <a:chOff x="304" y="2520"/>
            <a:chExt cx="5205" cy="1564"/>
          </a:xfrm>
        </p:grpSpPr>
        <p:sp>
          <p:nvSpPr>
            <p:cNvPr id="847890" name="Rectangle 18"/>
            <p:cNvSpPr>
              <a:spLocks noChangeArrowheads="1"/>
            </p:cNvSpPr>
            <p:nvPr/>
          </p:nvSpPr>
          <p:spPr bwMode="auto">
            <a:xfrm>
              <a:off x="304" y="2520"/>
              <a:ext cx="5120" cy="72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In the context of sets, the </a:t>
              </a:r>
              <a:r>
                <a:rPr lang="en-US" sz="2200">
                  <a:solidFill>
                    <a:srgbClr val="000000"/>
                  </a:solidFill>
                  <a:latin typeface="Courier New" charset="0"/>
                </a:rPr>
                <a:t>&amp;</a:t>
              </a:r>
              <a:r>
                <a:rPr lang="en-US" sz="2400" b="0">
                  <a:solidFill>
                    <a:srgbClr val="000000"/>
                  </a:solidFill>
                </a:rPr>
                <a:t> operator performs an intersection operation, as in the following calculation of </a:t>
              </a:r>
              <a:r>
                <a:rPr lang="en-US" sz="2000">
                  <a:solidFill>
                    <a:srgbClr val="000000"/>
                  </a:solidFill>
                </a:rPr>
                <a:t>odds  </a:t>
              </a:r>
              <a:r>
                <a:rPr lang="en-US" sz="1800" b="0">
                  <a:solidFill>
                    <a:srgbClr val="000000"/>
                  </a:solidFill>
                  <a:sym typeface="Symbol" charset="2"/>
                </a:rPr>
                <a:t></a:t>
              </a:r>
              <a:r>
                <a:rPr lang="en-US" sz="2000">
                  <a:solidFill>
                    <a:srgbClr val="000000"/>
                  </a:solidFill>
                </a:rPr>
                <a:t>  squares</a:t>
              </a:r>
              <a:r>
                <a:rPr lang="en-US" sz="2400" b="0">
                  <a:solidFill>
                    <a:srgbClr val="000000"/>
                  </a:solidFill>
                </a:rPr>
                <a:t>:</a:t>
              </a:r>
            </a:p>
          </p:txBody>
        </p:sp>
        <p:sp>
          <p:nvSpPr>
            <p:cNvPr id="847891" name="Rectangle 19"/>
            <p:cNvSpPr>
              <a:spLocks noChangeArrowheads="1"/>
            </p:cNvSpPr>
            <p:nvPr/>
          </p:nvSpPr>
          <p:spPr bwMode="auto">
            <a:xfrm>
              <a:off x="58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2" name="Rectangle 20"/>
            <p:cNvSpPr>
              <a:spLocks noChangeArrowheads="1"/>
            </p:cNvSpPr>
            <p:nvPr/>
          </p:nvSpPr>
          <p:spPr bwMode="auto">
            <a:xfrm>
              <a:off x="56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893" name="Rectangle 21"/>
            <p:cNvSpPr>
              <a:spLocks noChangeArrowheads="1"/>
            </p:cNvSpPr>
            <p:nvPr/>
          </p:nvSpPr>
          <p:spPr bwMode="auto">
            <a:xfrm>
              <a:off x="73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4" name="Rectangle 22"/>
            <p:cNvSpPr>
              <a:spLocks noChangeArrowheads="1"/>
            </p:cNvSpPr>
            <p:nvPr/>
          </p:nvSpPr>
          <p:spPr bwMode="auto">
            <a:xfrm>
              <a:off x="71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895" name="Rectangle 23"/>
            <p:cNvSpPr>
              <a:spLocks noChangeArrowheads="1"/>
            </p:cNvSpPr>
            <p:nvPr/>
          </p:nvSpPr>
          <p:spPr bwMode="auto">
            <a:xfrm>
              <a:off x="88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6" name="Rectangle 24"/>
            <p:cNvSpPr>
              <a:spLocks noChangeArrowheads="1"/>
            </p:cNvSpPr>
            <p:nvPr/>
          </p:nvSpPr>
          <p:spPr bwMode="auto">
            <a:xfrm>
              <a:off x="86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897" name="Rectangle 25"/>
            <p:cNvSpPr>
              <a:spLocks noChangeArrowheads="1"/>
            </p:cNvSpPr>
            <p:nvPr/>
          </p:nvSpPr>
          <p:spPr bwMode="auto">
            <a:xfrm>
              <a:off x="104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8" name="Rectangle 26"/>
            <p:cNvSpPr>
              <a:spLocks noChangeArrowheads="1"/>
            </p:cNvSpPr>
            <p:nvPr/>
          </p:nvSpPr>
          <p:spPr bwMode="auto">
            <a:xfrm>
              <a:off x="101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899" name="Rectangle 27"/>
            <p:cNvSpPr>
              <a:spLocks noChangeArrowheads="1"/>
            </p:cNvSpPr>
            <p:nvPr/>
          </p:nvSpPr>
          <p:spPr bwMode="auto">
            <a:xfrm>
              <a:off x="119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0" name="Rectangle 28"/>
            <p:cNvSpPr>
              <a:spLocks noChangeArrowheads="1"/>
            </p:cNvSpPr>
            <p:nvPr/>
          </p:nvSpPr>
          <p:spPr bwMode="auto">
            <a:xfrm>
              <a:off x="116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01" name="Rectangle 29"/>
            <p:cNvSpPr>
              <a:spLocks noChangeArrowheads="1"/>
            </p:cNvSpPr>
            <p:nvPr/>
          </p:nvSpPr>
          <p:spPr bwMode="auto">
            <a:xfrm>
              <a:off x="134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2" name="Rectangle 30"/>
            <p:cNvSpPr>
              <a:spLocks noChangeArrowheads="1"/>
            </p:cNvSpPr>
            <p:nvPr/>
          </p:nvSpPr>
          <p:spPr bwMode="auto">
            <a:xfrm>
              <a:off x="131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03" name="Rectangle 31"/>
            <p:cNvSpPr>
              <a:spLocks noChangeArrowheads="1"/>
            </p:cNvSpPr>
            <p:nvPr/>
          </p:nvSpPr>
          <p:spPr bwMode="auto">
            <a:xfrm>
              <a:off x="149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4" name="Rectangle 32"/>
            <p:cNvSpPr>
              <a:spLocks noChangeArrowheads="1"/>
            </p:cNvSpPr>
            <p:nvPr/>
          </p:nvSpPr>
          <p:spPr bwMode="auto">
            <a:xfrm>
              <a:off x="146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05" name="Rectangle 33"/>
            <p:cNvSpPr>
              <a:spLocks noChangeArrowheads="1"/>
            </p:cNvSpPr>
            <p:nvPr/>
          </p:nvSpPr>
          <p:spPr bwMode="auto">
            <a:xfrm>
              <a:off x="164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6" name="Rectangle 34"/>
            <p:cNvSpPr>
              <a:spLocks noChangeArrowheads="1"/>
            </p:cNvSpPr>
            <p:nvPr/>
          </p:nvSpPr>
          <p:spPr bwMode="auto">
            <a:xfrm>
              <a:off x="161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07" name="Rectangle 35"/>
            <p:cNvSpPr>
              <a:spLocks noChangeArrowheads="1"/>
            </p:cNvSpPr>
            <p:nvPr/>
          </p:nvSpPr>
          <p:spPr bwMode="auto">
            <a:xfrm>
              <a:off x="179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8" name="Rectangle 36"/>
            <p:cNvSpPr>
              <a:spLocks noChangeArrowheads="1"/>
            </p:cNvSpPr>
            <p:nvPr/>
          </p:nvSpPr>
          <p:spPr bwMode="auto">
            <a:xfrm>
              <a:off x="177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09" name="Rectangle 37"/>
            <p:cNvSpPr>
              <a:spLocks noChangeArrowheads="1"/>
            </p:cNvSpPr>
            <p:nvPr/>
          </p:nvSpPr>
          <p:spPr bwMode="auto">
            <a:xfrm>
              <a:off x="194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0" name="Rectangle 38"/>
            <p:cNvSpPr>
              <a:spLocks noChangeArrowheads="1"/>
            </p:cNvSpPr>
            <p:nvPr/>
          </p:nvSpPr>
          <p:spPr bwMode="auto">
            <a:xfrm>
              <a:off x="192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11" name="Rectangle 39"/>
            <p:cNvSpPr>
              <a:spLocks noChangeArrowheads="1"/>
            </p:cNvSpPr>
            <p:nvPr/>
          </p:nvSpPr>
          <p:spPr bwMode="auto">
            <a:xfrm>
              <a:off x="209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2" name="Rectangle 40"/>
            <p:cNvSpPr>
              <a:spLocks noChangeArrowheads="1"/>
            </p:cNvSpPr>
            <p:nvPr/>
          </p:nvSpPr>
          <p:spPr bwMode="auto">
            <a:xfrm>
              <a:off x="207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13" name="Rectangle 41"/>
            <p:cNvSpPr>
              <a:spLocks noChangeArrowheads="1"/>
            </p:cNvSpPr>
            <p:nvPr/>
          </p:nvSpPr>
          <p:spPr bwMode="auto">
            <a:xfrm>
              <a:off x="224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4" name="Rectangle 42"/>
            <p:cNvSpPr>
              <a:spLocks noChangeArrowheads="1"/>
            </p:cNvSpPr>
            <p:nvPr/>
          </p:nvSpPr>
          <p:spPr bwMode="auto">
            <a:xfrm>
              <a:off x="222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15" name="Rectangle 43"/>
            <p:cNvSpPr>
              <a:spLocks noChangeArrowheads="1"/>
            </p:cNvSpPr>
            <p:nvPr/>
          </p:nvSpPr>
          <p:spPr bwMode="auto">
            <a:xfrm>
              <a:off x="239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6" name="Rectangle 44"/>
            <p:cNvSpPr>
              <a:spLocks noChangeArrowheads="1"/>
            </p:cNvSpPr>
            <p:nvPr/>
          </p:nvSpPr>
          <p:spPr bwMode="auto">
            <a:xfrm>
              <a:off x="237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17" name="Rectangle 45"/>
            <p:cNvSpPr>
              <a:spLocks noChangeArrowheads="1"/>
            </p:cNvSpPr>
            <p:nvPr/>
          </p:nvSpPr>
          <p:spPr bwMode="auto">
            <a:xfrm>
              <a:off x="255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8" name="Rectangle 46"/>
            <p:cNvSpPr>
              <a:spLocks noChangeArrowheads="1"/>
            </p:cNvSpPr>
            <p:nvPr/>
          </p:nvSpPr>
          <p:spPr bwMode="auto">
            <a:xfrm>
              <a:off x="252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19" name="Rectangle 47"/>
            <p:cNvSpPr>
              <a:spLocks noChangeArrowheads="1"/>
            </p:cNvSpPr>
            <p:nvPr/>
          </p:nvSpPr>
          <p:spPr bwMode="auto">
            <a:xfrm>
              <a:off x="270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0" name="Rectangle 48"/>
            <p:cNvSpPr>
              <a:spLocks noChangeArrowheads="1"/>
            </p:cNvSpPr>
            <p:nvPr/>
          </p:nvSpPr>
          <p:spPr bwMode="auto">
            <a:xfrm>
              <a:off x="267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21" name="Rectangle 49"/>
            <p:cNvSpPr>
              <a:spLocks noChangeArrowheads="1"/>
            </p:cNvSpPr>
            <p:nvPr/>
          </p:nvSpPr>
          <p:spPr bwMode="auto">
            <a:xfrm>
              <a:off x="285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2" name="Rectangle 50"/>
            <p:cNvSpPr>
              <a:spLocks noChangeArrowheads="1"/>
            </p:cNvSpPr>
            <p:nvPr/>
          </p:nvSpPr>
          <p:spPr bwMode="auto">
            <a:xfrm>
              <a:off x="282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23" name="Rectangle 51"/>
            <p:cNvSpPr>
              <a:spLocks noChangeArrowheads="1"/>
            </p:cNvSpPr>
            <p:nvPr/>
          </p:nvSpPr>
          <p:spPr bwMode="auto">
            <a:xfrm>
              <a:off x="300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4" name="Rectangle 52"/>
            <p:cNvSpPr>
              <a:spLocks noChangeArrowheads="1"/>
            </p:cNvSpPr>
            <p:nvPr/>
          </p:nvSpPr>
          <p:spPr bwMode="auto">
            <a:xfrm>
              <a:off x="297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25" name="Rectangle 53"/>
            <p:cNvSpPr>
              <a:spLocks noChangeArrowheads="1"/>
            </p:cNvSpPr>
            <p:nvPr/>
          </p:nvSpPr>
          <p:spPr bwMode="auto">
            <a:xfrm>
              <a:off x="315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6" name="Rectangle 54"/>
            <p:cNvSpPr>
              <a:spLocks noChangeArrowheads="1"/>
            </p:cNvSpPr>
            <p:nvPr/>
          </p:nvSpPr>
          <p:spPr bwMode="auto">
            <a:xfrm>
              <a:off x="312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27" name="Rectangle 55"/>
            <p:cNvSpPr>
              <a:spLocks noChangeArrowheads="1"/>
            </p:cNvSpPr>
            <p:nvPr/>
          </p:nvSpPr>
          <p:spPr bwMode="auto">
            <a:xfrm>
              <a:off x="330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8" name="Rectangle 56"/>
            <p:cNvSpPr>
              <a:spLocks noChangeArrowheads="1"/>
            </p:cNvSpPr>
            <p:nvPr/>
          </p:nvSpPr>
          <p:spPr bwMode="auto">
            <a:xfrm>
              <a:off x="328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29" name="Rectangle 57"/>
            <p:cNvSpPr>
              <a:spLocks noChangeArrowheads="1"/>
            </p:cNvSpPr>
            <p:nvPr/>
          </p:nvSpPr>
          <p:spPr bwMode="auto">
            <a:xfrm>
              <a:off x="345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0" name="Rectangle 58"/>
            <p:cNvSpPr>
              <a:spLocks noChangeArrowheads="1"/>
            </p:cNvSpPr>
            <p:nvPr/>
          </p:nvSpPr>
          <p:spPr bwMode="auto">
            <a:xfrm>
              <a:off x="343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31" name="Rectangle 59"/>
            <p:cNvSpPr>
              <a:spLocks noChangeArrowheads="1"/>
            </p:cNvSpPr>
            <p:nvPr/>
          </p:nvSpPr>
          <p:spPr bwMode="auto">
            <a:xfrm>
              <a:off x="360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2" name="Rectangle 60"/>
            <p:cNvSpPr>
              <a:spLocks noChangeArrowheads="1"/>
            </p:cNvSpPr>
            <p:nvPr/>
          </p:nvSpPr>
          <p:spPr bwMode="auto">
            <a:xfrm>
              <a:off x="358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33" name="Rectangle 61"/>
            <p:cNvSpPr>
              <a:spLocks noChangeArrowheads="1"/>
            </p:cNvSpPr>
            <p:nvPr/>
          </p:nvSpPr>
          <p:spPr bwMode="auto">
            <a:xfrm>
              <a:off x="375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4" name="Rectangle 62"/>
            <p:cNvSpPr>
              <a:spLocks noChangeArrowheads="1"/>
            </p:cNvSpPr>
            <p:nvPr/>
          </p:nvSpPr>
          <p:spPr bwMode="auto">
            <a:xfrm>
              <a:off x="373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35" name="Rectangle 63"/>
            <p:cNvSpPr>
              <a:spLocks noChangeArrowheads="1"/>
            </p:cNvSpPr>
            <p:nvPr/>
          </p:nvSpPr>
          <p:spPr bwMode="auto">
            <a:xfrm>
              <a:off x="390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6" name="Rectangle 64"/>
            <p:cNvSpPr>
              <a:spLocks noChangeArrowheads="1"/>
            </p:cNvSpPr>
            <p:nvPr/>
          </p:nvSpPr>
          <p:spPr bwMode="auto">
            <a:xfrm>
              <a:off x="388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37" name="Rectangle 65"/>
            <p:cNvSpPr>
              <a:spLocks noChangeArrowheads="1"/>
            </p:cNvSpPr>
            <p:nvPr/>
          </p:nvSpPr>
          <p:spPr bwMode="auto">
            <a:xfrm>
              <a:off x="406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8" name="Rectangle 66"/>
            <p:cNvSpPr>
              <a:spLocks noChangeArrowheads="1"/>
            </p:cNvSpPr>
            <p:nvPr/>
          </p:nvSpPr>
          <p:spPr bwMode="auto">
            <a:xfrm>
              <a:off x="403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39" name="Rectangle 67"/>
            <p:cNvSpPr>
              <a:spLocks noChangeArrowheads="1"/>
            </p:cNvSpPr>
            <p:nvPr/>
          </p:nvSpPr>
          <p:spPr bwMode="auto">
            <a:xfrm>
              <a:off x="421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0" name="Rectangle 68"/>
            <p:cNvSpPr>
              <a:spLocks noChangeArrowheads="1"/>
            </p:cNvSpPr>
            <p:nvPr/>
          </p:nvSpPr>
          <p:spPr bwMode="auto">
            <a:xfrm>
              <a:off x="418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41" name="Rectangle 69"/>
            <p:cNvSpPr>
              <a:spLocks noChangeArrowheads="1"/>
            </p:cNvSpPr>
            <p:nvPr/>
          </p:nvSpPr>
          <p:spPr bwMode="auto">
            <a:xfrm>
              <a:off x="436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2" name="Rectangle 70"/>
            <p:cNvSpPr>
              <a:spLocks noChangeArrowheads="1"/>
            </p:cNvSpPr>
            <p:nvPr/>
          </p:nvSpPr>
          <p:spPr bwMode="auto">
            <a:xfrm>
              <a:off x="433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43" name="Rectangle 71"/>
            <p:cNvSpPr>
              <a:spLocks noChangeArrowheads="1"/>
            </p:cNvSpPr>
            <p:nvPr/>
          </p:nvSpPr>
          <p:spPr bwMode="auto">
            <a:xfrm>
              <a:off x="451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4" name="Rectangle 72"/>
            <p:cNvSpPr>
              <a:spLocks noChangeArrowheads="1"/>
            </p:cNvSpPr>
            <p:nvPr/>
          </p:nvSpPr>
          <p:spPr bwMode="auto">
            <a:xfrm>
              <a:off x="448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45" name="Rectangle 73"/>
            <p:cNvSpPr>
              <a:spLocks noChangeArrowheads="1"/>
            </p:cNvSpPr>
            <p:nvPr/>
          </p:nvSpPr>
          <p:spPr bwMode="auto">
            <a:xfrm>
              <a:off x="466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6" name="Rectangle 74"/>
            <p:cNvSpPr>
              <a:spLocks noChangeArrowheads="1"/>
            </p:cNvSpPr>
            <p:nvPr/>
          </p:nvSpPr>
          <p:spPr bwMode="auto">
            <a:xfrm>
              <a:off x="463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47" name="Rectangle 75"/>
            <p:cNvSpPr>
              <a:spLocks noChangeArrowheads="1"/>
            </p:cNvSpPr>
            <p:nvPr/>
          </p:nvSpPr>
          <p:spPr bwMode="auto">
            <a:xfrm>
              <a:off x="481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8" name="Rectangle 76"/>
            <p:cNvSpPr>
              <a:spLocks noChangeArrowheads="1"/>
            </p:cNvSpPr>
            <p:nvPr/>
          </p:nvSpPr>
          <p:spPr bwMode="auto">
            <a:xfrm>
              <a:off x="479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49" name="Rectangle 77"/>
            <p:cNvSpPr>
              <a:spLocks noChangeArrowheads="1"/>
            </p:cNvSpPr>
            <p:nvPr/>
          </p:nvSpPr>
          <p:spPr bwMode="auto">
            <a:xfrm>
              <a:off x="496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0" name="Rectangle 78"/>
            <p:cNvSpPr>
              <a:spLocks noChangeArrowheads="1"/>
            </p:cNvSpPr>
            <p:nvPr/>
          </p:nvSpPr>
          <p:spPr bwMode="auto">
            <a:xfrm>
              <a:off x="494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51" name="Rectangle 79"/>
            <p:cNvSpPr>
              <a:spLocks noChangeArrowheads="1"/>
            </p:cNvSpPr>
            <p:nvPr/>
          </p:nvSpPr>
          <p:spPr bwMode="auto">
            <a:xfrm>
              <a:off x="511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2" name="Rectangle 80"/>
            <p:cNvSpPr>
              <a:spLocks noChangeArrowheads="1"/>
            </p:cNvSpPr>
            <p:nvPr/>
          </p:nvSpPr>
          <p:spPr bwMode="auto">
            <a:xfrm>
              <a:off x="509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53" name="Rectangle 81"/>
            <p:cNvSpPr>
              <a:spLocks noChangeArrowheads="1"/>
            </p:cNvSpPr>
            <p:nvPr/>
          </p:nvSpPr>
          <p:spPr bwMode="auto">
            <a:xfrm>
              <a:off x="5268" y="3055"/>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4" name="Rectangle 82"/>
            <p:cNvSpPr>
              <a:spLocks noChangeArrowheads="1"/>
            </p:cNvSpPr>
            <p:nvPr/>
          </p:nvSpPr>
          <p:spPr bwMode="auto">
            <a:xfrm>
              <a:off x="524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55" name="Line 83"/>
            <p:cNvSpPr>
              <a:spLocks noChangeShapeType="1"/>
            </p:cNvSpPr>
            <p:nvPr/>
          </p:nvSpPr>
          <p:spPr bwMode="auto">
            <a:xfrm>
              <a:off x="1796" y="3054"/>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7956" name="Line 84"/>
            <p:cNvSpPr>
              <a:spLocks noChangeShapeType="1"/>
            </p:cNvSpPr>
            <p:nvPr/>
          </p:nvSpPr>
          <p:spPr bwMode="auto">
            <a:xfrm>
              <a:off x="3005" y="3055"/>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7957" name="Line 85"/>
            <p:cNvSpPr>
              <a:spLocks noChangeShapeType="1"/>
            </p:cNvSpPr>
            <p:nvPr/>
          </p:nvSpPr>
          <p:spPr bwMode="auto">
            <a:xfrm>
              <a:off x="4214" y="3056"/>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7958" name="Rectangle 86"/>
            <p:cNvSpPr>
              <a:spLocks noChangeArrowheads="1"/>
            </p:cNvSpPr>
            <p:nvPr/>
          </p:nvSpPr>
          <p:spPr bwMode="auto">
            <a:xfrm>
              <a:off x="58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9" name="Rectangle 87"/>
            <p:cNvSpPr>
              <a:spLocks noChangeArrowheads="1"/>
            </p:cNvSpPr>
            <p:nvPr/>
          </p:nvSpPr>
          <p:spPr bwMode="auto">
            <a:xfrm>
              <a:off x="56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60" name="Rectangle 88"/>
            <p:cNvSpPr>
              <a:spLocks noChangeArrowheads="1"/>
            </p:cNvSpPr>
            <p:nvPr/>
          </p:nvSpPr>
          <p:spPr bwMode="auto">
            <a:xfrm>
              <a:off x="73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1" name="Rectangle 89"/>
            <p:cNvSpPr>
              <a:spLocks noChangeArrowheads="1"/>
            </p:cNvSpPr>
            <p:nvPr/>
          </p:nvSpPr>
          <p:spPr bwMode="auto">
            <a:xfrm>
              <a:off x="71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62" name="Rectangle 90"/>
            <p:cNvSpPr>
              <a:spLocks noChangeArrowheads="1"/>
            </p:cNvSpPr>
            <p:nvPr/>
          </p:nvSpPr>
          <p:spPr bwMode="auto">
            <a:xfrm>
              <a:off x="88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3" name="Rectangle 91"/>
            <p:cNvSpPr>
              <a:spLocks noChangeArrowheads="1"/>
            </p:cNvSpPr>
            <p:nvPr/>
          </p:nvSpPr>
          <p:spPr bwMode="auto">
            <a:xfrm>
              <a:off x="86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64" name="Rectangle 92"/>
            <p:cNvSpPr>
              <a:spLocks noChangeArrowheads="1"/>
            </p:cNvSpPr>
            <p:nvPr/>
          </p:nvSpPr>
          <p:spPr bwMode="auto">
            <a:xfrm>
              <a:off x="103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5" name="Rectangle 93"/>
            <p:cNvSpPr>
              <a:spLocks noChangeArrowheads="1"/>
            </p:cNvSpPr>
            <p:nvPr/>
          </p:nvSpPr>
          <p:spPr bwMode="auto">
            <a:xfrm>
              <a:off x="101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66" name="Rectangle 94"/>
            <p:cNvSpPr>
              <a:spLocks noChangeArrowheads="1"/>
            </p:cNvSpPr>
            <p:nvPr/>
          </p:nvSpPr>
          <p:spPr bwMode="auto">
            <a:xfrm>
              <a:off x="118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7" name="Rectangle 95"/>
            <p:cNvSpPr>
              <a:spLocks noChangeArrowheads="1"/>
            </p:cNvSpPr>
            <p:nvPr/>
          </p:nvSpPr>
          <p:spPr bwMode="auto">
            <a:xfrm>
              <a:off x="116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68" name="Rectangle 96"/>
            <p:cNvSpPr>
              <a:spLocks noChangeArrowheads="1"/>
            </p:cNvSpPr>
            <p:nvPr/>
          </p:nvSpPr>
          <p:spPr bwMode="auto">
            <a:xfrm>
              <a:off x="134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9" name="Rectangle 97"/>
            <p:cNvSpPr>
              <a:spLocks noChangeArrowheads="1"/>
            </p:cNvSpPr>
            <p:nvPr/>
          </p:nvSpPr>
          <p:spPr bwMode="auto">
            <a:xfrm>
              <a:off x="131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0" name="Rectangle 98"/>
            <p:cNvSpPr>
              <a:spLocks noChangeArrowheads="1"/>
            </p:cNvSpPr>
            <p:nvPr/>
          </p:nvSpPr>
          <p:spPr bwMode="auto">
            <a:xfrm>
              <a:off x="149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1" name="Rectangle 99"/>
            <p:cNvSpPr>
              <a:spLocks noChangeArrowheads="1"/>
            </p:cNvSpPr>
            <p:nvPr/>
          </p:nvSpPr>
          <p:spPr bwMode="auto">
            <a:xfrm>
              <a:off x="146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2" name="Rectangle 100"/>
            <p:cNvSpPr>
              <a:spLocks noChangeArrowheads="1"/>
            </p:cNvSpPr>
            <p:nvPr/>
          </p:nvSpPr>
          <p:spPr bwMode="auto">
            <a:xfrm>
              <a:off x="164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3" name="Rectangle 101"/>
            <p:cNvSpPr>
              <a:spLocks noChangeArrowheads="1"/>
            </p:cNvSpPr>
            <p:nvPr/>
          </p:nvSpPr>
          <p:spPr bwMode="auto">
            <a:xfrm>
              <a:off x="161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4" name="Rectangle 102"/>
            <p:cNvSpPr>
              <a:spLocks noChangeArrowheads="1"/>
            </p:cNvSpPr>
            <p:nvPr/>
          </p:nvSpPr>
          <p:spPr bwMode="auto">
            <a:xfrm>
              <a:off x="179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5" name="Rectangle 103"/>
            <p:cNvSpPr>
              <a:spLocks noChangeArrowheads="1"/>
            </p:cNvSpPr>
            <p:nvPr/>
          </p:nvSpPr>
          <p:spPr bwMode="auto">
            <a:xfrm>
              <a:off x="176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6" name="Rectangle 104"/>
            <p:cNvSpPr>
              <a:spLocks noChangeArrowheads="1"/>
            </p:cNvSpPr>
            <p:nvPr/>
          </p:nvSpPr>
          <p:spPr bwMode="auto">
            <a:xfrm>
              <a:off x="194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7" name="Rectangle 105"/>
            <p:cNvSpPr>
              <a:spLocks noChangeArrowheads="1"/>
            </p:cNvSpPr>
            <p:nvPr/>
          </p:nvSpPr>
          <p:spPr bwMode="auto">
            <a:xfrm>
              <a:off x="191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78" name="Rectangle 106"/>
            <p:cNvSpPr>
              <a:spLocks noChangeArrowheads="1"/>
            </p:cNvSpPr>
            <p:nvPr/>
          </p:nvSpPr>
          <p:spPr bwMode="auto">
            <a:xfrm>
              <a:off x="209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9" name="Rectangle 107"/>
            <p:cNvSpPr>
              <a:spLocks noChangeArrowheads="1"/>
            </p:cNvSpPr>
            <p:nvPr/>
          </p:nvSpPr>
          <p:spPr bwMode="auto">
            <a:xfrm>
              <a:off x="207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0" name="Rectangle 108"/>
            <p:cNvSpPr>
              <a:spLocks noChangeArrowheads="1"/>
            </p:cNvSpPr>
            <p:nvPr/>
          </p:nvSpPr>
          <p:spPr bwMode="auto">
            <a:xfrm>
              <a:off x="224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1" name="Rectangle 109"/>
            <p:cNvSpPr>
              <a:spLocks noChangeArrowheads="1"/>
            </p:cNvSpPr>
            <p:nvPr/>
          </p:nvSpPr>
          <p:spPr bwMode="auto">
            <a:xfrm>
              <a:off x="222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2" name="Rectangle 110"/>
            <p:cNvSpPr>
              <a:spLocks noChangeArrowheads="1"/>
            </p:cNvSpPr>
            <p:nvPr/>
          </p:nvSpPr>
          <p:spPr bwMode="auto">
            <a:xfrm>
              <a:off x="239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3" name="Rectangle 111"/>
            <p:cNvSpPr>
              <a:spLocks noChangeArrowheads="1"/>
            </p:cNvSpPr>
            <p:nvPr/>
          </p:nvSpPr>
          <p:spPr bwMode="auto">
            <a:xfrm>
              <a:off x="237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4" name="Rectangle 112"/>
            <p:cNvSpPr>
              <a:spLocks noChangeArrowheads="1"/>
            </p:cNvSpPr>
            <p:nvPr/>
          </p:nvSpPr>
          <p:spPr bwMode="auto">
            <a:xfrm>
              <a:off x="254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5" name="Rectangle 113"/>
            <p:cNvSpPr>
              <a:spLocks noChangeArrowheads="1"/>
            </p:cNvSpPr>
            <p:nvPr/>
          </p:nvSpPr>
          <p:spPr bwMode="auto">
            <a:xfrm>
              <a:off x="252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6" name="Rectangle 114"/>
            <p:cNvSpPr>
              <a:spLocks noChangeArrowheads="1"/>
            </p:cNvSpPr>
            <p:nvPr/>
          </p:nvSpPr>
          <p:spPr bwMode="auto">
            <a:xfrm>
              <a:off x="269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7" name="Rectangle 115"/>
            <p:cNvSpPr>
              <a:spLocks noChangeArrowheads="1"/>
            </p:cNvSpPr>
            <p:nvPr/>
          </p:nvSpPr>
          <p:spPr bwMode="auto">
            <a:xfrm>
              <a:off x="267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8" name="Rectangle 116"/>
            <p:cNvSpPr>
              <a:spLocks noChangeArrowheads="1"/>
            </p:cNvSpPr>
            <p:nvPr/>
          </p:nvSpPr>
          <p:spPr bwMode="auto">
            <a:xfrm>
              <a:off x="285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9" name="Rectangle 117"/>
            <p:cNvSpPr>
              <a:spLocks noChangeArrowheads="1"/>
            </p:cNvSpPr>
            <p:nvPr/>
          </p:nvSpPr>
          <p:spPr bwMode="auto">
            <a:xfrm>
              <a:off x="282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0" name="Rectangle 118"/>
            <p:cNvSpPr>
              <a:spLocks noChangeArrowheads="1"/>
            </p:cNvSpPr>
            <p:nvPr/>
          </p:nvSpPr>
          <p:spPr bwMode="auto">
            <a:xfrm>
              <a:off x="300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1" name="Rectangle 119"/>
            <p:cNvSpPr>
              <a:spLocks noChangeArrowheads="1"/>
            </p:cNvSpPr>
            <p:nvPr/>
          </p:nvSpPr>
          <p:spPr bwMode="auto">
            <a:xfrm>
              <a:off x="297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92" name="Rectangle 120"/>
            <p:cNvSpPr>
              <a:spLocks noChangeArrowheads="1"/>
            </p:cNvSpPr>
            <p:nvPr/>
          </p:nvSpPr>
          <p:spPr bwMode="auto">
            <a:xfrm>
              <a:off x="315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3" name="Rectangle 121"/>
            <p:cNvSpPr>
              <a:spLocks noChangeArrowheads="1"/>
            </p:cNvSpPr>
            <p:nvPr/>
          </p:nvSpPr>
          <p:spPr bwMode="auto">
            <a:xfrm>
              <a:off x="312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4" name="Rectangle 122"/>
            <p:cNvSpPr>
              <a:spLocks noChangeArrowheads="1"/>
            </p:cNvSpPr>
            <p:nvPr/>
          </p:nvSpPr>
          <p:spPr bwMode="auto">
            <a:xfrm>
              <a:off x="330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5" name="Rectangle 123"/>
            <p:cNvSpPr>
              <a:spLocks noChangeArrowheads="1"/>
            </p:cNvSpPr>
            <p:nvPr/>
          </p:nvSpPr>
          <p:spPr bwMode="auto">
            <a:xfrm>
              <a:off x="327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6" name="Rectangle 124"/>
            <p:cNvSpPr>
              <a:spLocks noChangeArrowheads="1"/>
            </p:cNvSpPr>
            <p:nvPr/>
          </p:nvSpPr>
          <p:spPr bwMode="auto">
            <a:xfrm>
              <a:off x="345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7" name="Rectangle 125"/>
            <p:cNvSpPr>
              <a:spLocks noChangeArrowheads="1"/>
            </p:cNvSpPr>
            <p:nvPr/>
          </p:nvSpPr>
          <p:spPr bwMode="auto">
            <a:xfrm>
              <a:off x="342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8" name="Rectangle 126"/>
            <p:cNvSpPr>
              <a:spLocks noChangeArrowheads="1"/>
            </p:cNvSpPr>
            <p:nvPr/>
          </p:nvSpPr>
          <p:spPr bwMode="auto">
            <a:xfrm>
              <a:off x="360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9" name="Rectangle 127"/>
            <p:cNvSpPr>
              <a:spLocks noChangeArrowheads="1"/>
            </p:cNvSpPr>
            <p:nvPr/>
          </p:nvSpPr>
          <p:spPr bwMode="auto">
            <a:xfrm>
              <a:off x="358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0" name="Rectangle 128"/>
            <p:cNvSpPr>
              <a:spLocks noChangeArrowheads="1"/>
            </p:cNvSpPr>
            <p:nvPr/>
          </p:nvSpPr>
          <p:spPr bwMode="auto">
            <a:xfrm>
              <a:off x="375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1" name="Rectangle 129"/>
            <p:cNvSpPr>
              <a:spLocks noChangeArrowheads="1"/>
            </p:cNvSpPr>
            <p:nvPr/>
          </p:nvSpPr>
          <p:spPr bwMode="auto">
            <a:xfrm>
              <a:off x="373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2" name="Rectangle 130"/>
            <p:cNvSpPr>
              <a:spLocks noChangeArrowheads="1"/>
            </p:cNvSpPr>
            <p:nvPr/>
          </p:nvSpPr>
          <p:spPr bwMode="auto">
            <a:xfrm>
              <a:off x="390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3" name="Rectangle 131"/>
            <p:cNvSpPr>
              <a:spLocks noChangeArrowheads="1"/>
            </p:cNvSpPr>
            <p:nvPr/>
          </p:nvSpPr>
          <p:spPr bwMode="auto">
            <a:xfrm>
              <a:off x="388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4" name="Rectangle 132"/>
            <p:cNvSpPr>
              <a:spLocks noChangeArrowheads="1"/>
            </p:cNvSpPr>
            <p:nvPr/>
          </p:nvSpPr>
          <p:spPr bwMode="auto">
            <a:xfrm>
              <a:off x="405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5" name="Rectangle 133"/>
            <p:cNvSpPr>
              <a:spLocks noChangeArrowheads="1"/>
            </p:cNvSpPr>
            <p:nvPr/>
          </p:nvSpPr>
          <p:spPr bwMode="auto">
            <a:xfrm>
              <a:off x="403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6" name="Rectangle 134"/>
            <p:cNvSpPr>
              <a:spLocks noChangeArrowheads="1"/>
            </p:cNvSpPr>
            <p:nvPr/>
          </p:nvSpPr>
          <p:spPr bwMode="auto">
            <a:xfrm>
              <a:off x="420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7" name="Rectangle 135"/>
            <p:cNvSpPr>
              <a:spLocks noChangeArrowheads="1"/>
            </p:cNvSpPr>
            <p:nvPr/>
          </p:nvSpPr>
          <p:spPr bwMode="auto">
            <a:xfrm>
              <a:off x="418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8" name="Rectangle 136"/>
            <p:cNvSpPr>
              <a:spLocks noChangeArrowheads="1"/>
            </p:cNvSpPr>
            <p:nvPr/>
          </p:nvSpPr>
          <p:spPr bwMode="auto">
            <a:xfrm>
              <a:off x="436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9" name="Rectangle 137"/>
            <p:cNvSpPr>
              <a:spLocks noChangeArrowheads="1"/>
            </p:cNvSpPr>
            <p:nvPr/>
          </p:nvSpPr>
          <p:spPr bwMode="auto">
            <a:xfrm>
              <a:off x="433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10" name="Rectangle 138"/>
            <p:cNvSpPr>
              <a:spLocks noChangeArrowheads="1"/>
            </p:cNvSpPr>
            <p:nvPr/>
          </p:nvSpPr>
          <p:spPr bwMode="auto">
            <a:xfrm>
              <a:off x="451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1" name="Rectangle 139"/>
            <p:cNvSpPr>
              <a:spLocks noChangeArrowheads="1"/>
            </p:cNvSpPr>
            <p:nvPr/>
          </p:nvSpPr>
          <p:spPr bwMode="auto">
            <a:xfrm>
              <a:off x="448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2" name="Rectangle 140"/>
            <p:cNvSpPr>
              <a:spLocks noChangeArrowheads="1"/>
            </p:cNvSpPr>
            <p:nvPr/>
          </p:nvSpPr>
          <p:spPr bwMode="auto">
            <a:xfrm>
              <a:off x="466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3" name="Rectangle 141"/>
            <p:cNvSpPr>
              <a:spLocks noChangeArrowheads="1"/>
            </p:cNvSpPr>
            <p:nvPr/>
          </p:nvSpPr>
          <p:spPr bwMode="auto">
            <a:xfrm>
              <a:off x="463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4" name="Rectangle 142"/>
            <p:cNvSpPr>
              <a:spLocks noChangeArrowheads="1"/>
            </p:cNvSpPr>
            <p:nvPr/>
          </p:nvSpPr>
          <p:spPr bwMode="auto">
            <a:xfrm>
              <a:off x="481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5" name="Rectangle 143"/>
            <p:cNvSpPr>
              <a:spLocks noChangeArrowheads="1"/>
            </p:cNvSpPr>
            <p:nvPr/>
          </p:nvSpPr>
          <p:spPr bwMode="auto">
            <a:xfrm>
              <a:off x="478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6" name="Rectangle 144"/>
            <p:cNvSpPr>
              <a:spLocks noChangeArrowheads="1"/>
            </p:cNvSpPr>
            <p:nvPr/>
          </p:nvSpPr>
          <p:spPr bwMode="auto">
            <a:xfrm>
              <a:off x="496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7" name="Rectangle 145"/>
            <p:cNvSpPr>
              <a:spLocks noChangeArrowheads="1"/>
            </p:cNvSpPr>
            <p:nvPr/>
          </p:nvSpPr>
          <p:spPr bwMode="auto">
            <a:xfrm>
              <a:off x="493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8" name="Rectangle 146"/>
            <p:cNvSpPr>
              <a:spLocks noChangeArrowheads="1"/>
            </p:cNvSpPr>
            <p:nvPr/>
          </p:nvSpPr>
          <p:spPr bwMode="auto">
            <a:xfrm>
              <a:off x="511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9" name="Rectangle 147"/>
            <p:cNvSpPr>
              <a:spLocks noChangeArrowheads="1"/>
            </p:cNvSpPr>
            <p:nvPr/>
          </p:nvSpPr>
          <p:spPr bwMode="auto">
            <a:xfrm>
              <a:off x="509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20" name="Rectangle 148"/>
            <p:cNvSpPr>
              <a:spLocks noChangeArrowheads="1"/>
            </p:cNvSpPr>
            <p:nvPr/>
          </p:nvSpPr>
          <p:spPr bwMode="auto">
            <a:xfrm>
              <a:off x="5266" y="3367"/>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21" name="Rectangle 149"/>
            <p:cNvSpPr>
              <a:spLocks noChangeArrowheads="1"/>
            </p:cNvSpPr>
            <p:nvPr/>
          </p:nvSpPr>
          <p:spPr bwMode="auto">
            <a:xfrm>
              <a:off x="524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22" name="Line 150"/>
            <p:cNvSpPr>
              <a:spLocks noChangeShapeType="1"/>
            </p:cNvSpPr>
            <p:nvPr/>
          </p:nvSpPr>
          <p:spPr bwMode="auto">
            <a:xfrm>
              <a:off x="1794" y="3366"/>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23" name="Line 151"/>
            <p:cNvSpPr>
              <a:spLocks noChangeShapeType="1"/>
            </p:cNvSpPr>
            <p:nvPr/>
          </p:nvSpPr>
          <p:spPr bwMode="auto">
            <a:xfrm>
              <a:off x="3003" y="3367"/>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24" name="Line 152"/>
            <p:cNvSpPr>
              <a:spLocks noChangeShapeType="1"/>
            </p:cNvSpPr>
            <p:nvPr/>
          </p:nvSpPr>
          <p:spPr bwMode="auto">
            <a:xfrm>
              <a:off x="4212" y="3368"/>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25" name="Rectangle 153"/>
            <p:cNvSpPr>
              <a:spLocks noChangeArrowheads="1"/>
            </p:cNvSpPr>
            <p:nvPr/>
          </p:nvSpPr>
          <p:spPr bwMode="auto">
            <a:xfrm>
              <a:off x="58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27" name="Rectangle 155"/>
            <p:cNvSpPr>
              <a:spLocks noChangeArrowheads="1"/>
            </p:cNvSpPr>
            <p:nvPr/>
          </p:nvSpPr>
          <p:spPr bwMode="auto">
            <a:xfrm>
              <a:off x="73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29" name="Rectangle 157"/>
            <p:cNvSpPr>
              <a:spLocks noChangeArrowheads="1"/>
            </p:cNvSpPr>
            <p:nvPr/>
          </p:nvSpPr>
          <p:spPr bwMode="auto">
            <a:xfrm>
              <a:off x="88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1" name="Rectangle 159"/>
            <p:cNvSpPr>
              <a:spLocks noChangeArrowheads="1"/>
            </p:cNvSpPr>
            <p:nvPr/>
          </p:nvSpPr>
          <p:spPr bwMode="auto">
            <a:xfrm>
              <a:off x="103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3" name="Rectangle 161"/>
            <p:cNvSpPr>
              <a:spLocks noChangeArrowheads="1"/>
            </p:cNvSpPr>
            <p:nvPr/>
          </p:nvSpPr>
          <p:spPr bwMode="auto">
            <a:xfrm>
              <a:off x="118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5" name="Rectangle 163"/>
            <p:cNvSpPr>
              <a:spLocks noChangeArrowheads="1"/>
            </p:cNvSpPr>
            <p:nvPr/>
          </p:nvSpPr>
          <p:spPr bwMode="auto">
            <a:xfrm>
              <a:off x="133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7" name="Rectangle 165"/>
            <p:cNvSpPr>
              <a:spLocks noChangeArrowheads="1"/>
            </p:cNvSpPr>
            <p:nvPr/>
          </p:nvSpPr>
          <p:spPr bwMode="auto">
            <a:xfrm>
              <a:off x="148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9" name="Rectangle 167"/>
            <p:cNvSpPr>
              <a:spLocks noChangeArrowheads="1"/>
            </p:cNvSpPr>
            <p:nvPr/>
          </p:nvSpPr>
          <p:spPr bwMode="auto">
            <a:xfrm>
              <a:off x="164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1" name="Rectangle 169"/>
            <p:cNvSpPr>
              <a:spLocks noChangeArrowheads="1"/>
            </p:cNvSpPr>
            <p:nvPr/>
          </p:nvSpPr>
          <p:spPr bwMode="auto">
            <a:xfrm>
              <a:off x="179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3" name="Rectangle 171"/>
            <p:cNvSpPr>
              <a:spLocks noChangeArrowheads="1"/>
            </p:cNvSpPr>
            <p:nvPr/>
          </p:nvSpPr>
          <p:spPr bwMode="auto">
            <a:xfrm>
              <a:off x="194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5" name="Rectangle 173"/>
            <p:cNvSpPr>
              <a:spLocks noChangeArrowheads="1"/>
            </p:cNvSpPr>
            <p:nvPr/>
          </p:nvSpPr>
          <p:spPr bwMode="auto">
            <a:xfrm>
              <a:off x="209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7" name="Rectangle 175"/>
            <p:cNvSpPr>
              <a:spLocks noChangeArrowheads="1"/>
            </p:cNvSpPr>
            <p:nvPr/>
          </p:nvSpPr>
          <p:spPr bwMode="auto">
            <a:xfrm>
              <a:off x="224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9" name="Rectangle 177"/>
            <p:cNvSpPr>
              <a:spLocks noChangeArrowheads="1"/>
            </p:cNvSpPr>
            <p:nvPr/>
          </p:nvSpPr>
          <p:spPr bwMode="auto">
            <a:xfrm>
              <a:off x="239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1" name="Rectangle 179"/>
            <p:cNvSpPr>
              <a:spLocks noChangeArrowheads="1"/>
            </p:cNvSpPr>
            <p:nvPr/>
          </p:nvSpPr>
          <p:spPr bwMode="auto">
            <a:xfrm>
              <a:off x="254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3" name="Rectangle 181"/>
            <p:cNvSpPr>
              <a:spLocks noChangeArrowheads="1"/>
            </p:cNvSpPr>
            <p:nvPr/>
          </p:nvSpPr>
          <p:spPr bwMode="auto">
            <a:xfrm>
              <a:off x="269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5" name="Rectangle 183"/>
            <p:cNvSpPr>
              <a:spLocks noChangeArrowheads="1"/>
            </p:cNvSpPr>
            <p:nvPr/>
          </p:nvSpPr>
          <p:spPr bwMode="auto">
            <a:xfrm>
              <a:off x="284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7" name="Rectangle 185"/>
            <p:cNvSpPr>
              <a:spLocks noChangeArrowheads="1"/>
            </p:cNvSpPr>
            <p:nvPr/>
          </p:nvSpPr>
          <p:spPr bwMode="auto">
            <a:xfrm>
              <a:off x="299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9" name="Rectangle 187"/>
            <p:cNvSpPr>
              <a:spLocks noChangeArrowheads="1"/>
            </p:cNvSpPr>
            <p:nvPr/>
          </p:nvSpPr>
          <p:spPr bwMode="auto">
            <a:xfrm>
              <a:off x="315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1" name="Rectangle 189"/>
            <p:cNvSpPr>
              <a:spLocks noChangeArrowheads="1"/>
            </p:cNvSpPr>
            <p:nvPr/>
          </p:nvSpPr>
          <p:spPr bwMode="auto">
            <a:xfrm>
              <a:off x="330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3" name="Rectangle 191"/>
            <p:cNvSpPr>
              <a:spLocks noChangeArrowheads="1"/>
            </p:cNvSpPr>
            <p:nvPr/>
          </p:nvSpPr>
          <p:spPr bwMode="auto">
            <a:xfrm>
              <a:off x="345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5" name="Rectangle 193"/>
            <p:cNvSpPr>
              <a:spLocks noChangeArrowheads="1"/>
            </p:cNvSpPr>
            <p:nvPr/>
          </p:nvSpPr>
          <p:spPr bwMode="auto">
            <a:xfrm>
              <a:off x="360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7" name="Rectangle 195"/>
            <p:cNvSpPr>
              <a:spLocks noChangeArrowheads="1"/>
            </p:cNvSpPr>
            <p:nvPr/>
          </p:nvSpPr>
          <p:spPr bwMode="auto">
            <a:xfrm>
              <a:off x="375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9" name="Rectangle 197"/>
            <p:cNvSpPr>
              <a:spLocks noChangeArrowheads="1"/>
            </p:cNvSpPr>
            <p:nvPr/>
          </p:nvSpPr>
          <p:spPr bwMode="auto">
            <a:xfrm>
              <a:off x="390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1" name="Rectangle 199"/>
            <p:cNvSpPr>
              <a:spLocks noChangeArrowheads="1"/>
            </p:cNvSpPr>
            <p:nvPr/>
          </p:nvSpPr>
          <p:spPr bwMode="auto">
            <a:xfrm>
              <a:off x="405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3" name="Rectangle 201"/>
            <p:cNvSpPr>
              <a:spLocks noChangeArrowheads="1"/>
            </p:cNvSpPr>
            <p:nvPr/>
          </p:nvSpPr>
          <p:spPr bwMode="auto">
            <a:xfrm>
              <a:off x="420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5" name="Rectangle 203"/>
            <p:cNvSpPr>
              <a:spLocks noChangeArrowheads="1"/>
            </p:cNvSpPr>
            <p:nvPr/>
          </p:nvSpPr>
          <p:spPr bwMode="auto">
            <a:xfrm>
              <a:off x="435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7" name="Rectangle 205"/>
            <p:cNvSpPr>
              <a:spLocks noChangeArrowheads="1"/>
            </p:cNvSpPr>
            <p:nvPr/>
          </p:nvSpPr>
          <p:spPr bwMode="auto">
            <a:xfrm>
              <a:off x="450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9" name="Rectangle 207"/>
            <p:cNvSpPr>
              <a:spLocks noChangeArrowheads="1"/>
            </p:cNvSpPr>
            <p:nvPr/>
          </p:nvSpPr>
          <p:spPr bwMode="auto">
            <a:xfrm>
              <a:off x="466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1" name="Rectangle 209"/>
            <p:cNvSpPr>
              <a:spLocks noChangeArrowheads="1"/>
            </p:cNvSpPr>
            <p:nvPr/>
          </p:nvSpPr>
          <p:spPr bwMode="auto">
            <a:xfrm>
              <a:off x="481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3" name="Rectangle 211"/>
            <p:cNvSpPr>
              <a:spLocks noChangeArrowheads="1"/>
            </p:cNvSpPr>
            <p:nvPr/>
          </p:nvSpPr>
          <p:spPr bwMode="auto">
            <a:xfrm>
              <a:off x="496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5" name="Rectangle 213"/>
            <p:cNvSpPr>
              <a:spLocks noChangeArrowheads="1"/>
            </p:cNvSpPr>
            <p:nvPr/>
          </p:nvSpPr>
          <p:spPr bwMode="auto">
            <a:xfrm>
              <a:off x="511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7" name="Rectangle 215"/>
            <p:cNvSpPr>
              <a:spLocks noChangeArrowheads="1"/>
            </p:cNvSpPr>
            <p:nvPr/>
          </p:nvSpPr>
          <p:spPr bwMode="auto">
            <a:xfrm>
              <a:off x="5264" y="3751"/>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9" name="Line 217"/>
            <p:cNvSpPr>
              <a:spLocks noChangeShapeType="1"/>
            </p:cNvSpPr>
            <p:nvPr/>
          </p:nvSpPr>
          <p:spPr bwMode="auto">
            <a:xfrm>
              <a:off x="1792" y="3750"/>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0" name="Line 218"/>
            <p:cNvSpPr>
              <a:spLocks noChangeShapeType="1"/>
            </p:cNvSpPr>
            <p:nvPr/>
          </p:nvSpPr>
          <p:spPr bwMode="auto">
            <a:xfrm>
              <a:off x="3001" y="3751"/>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1" name="Line 219"/>
            <p:cNvSpPr>
              <a:spLocks noChangeShapeType="1"/>
            </p:cNvSpPr>
            <p:nvPr/>
          </p:nvSpPr>
          <p:spPr bwMode="auto">
            <a:xfrm>
              <a:off x="4210" y="3752"/>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2" name="Line 220"/>
            <p:cNvSpPr>
              <a:spLocks noChangeShapeType="1"/>
            </p:cNvSpPr>
            <p:nvPr/>
          </p:nvSpPr>
          <p:spPr bwMode="auto">
            <a:xfrm flipH="1">
              <a:off x="355" y="3661"/>
              <a:ext cx="5154"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3" name="Rectangle 221"/>
            <p:cNvSpPr>
              <a:spLocks noChangeArrowheads="1"/>
            </p:cNvSpPr>
            <p:nvPr/>
          </p:nvSpPr>
          <p:spPr bwMode="auto">
            <a:xfrm>
              <a:off x="336" y="3321"/>
              <a:ext cx="222" cy="269"/>
            </a:xfrm>
            <a:prstGeom prst="rect">
              <a:avLst/>
            </a:prstGeom>
            <a:noFill/>
            <a:ln w="9525">
              <a:noFill/>
              <a:miter lim="800000"/>
              <a:headEnd/>
              <a:tailEnd/>
            </a:ln>
            <a:effectLst/>
          </p:spPr>
          <p:txBody>
            <a:bodyPr wrap="none">
              <a:prstTxWarp prst="textNoShape">
                <a:avLst/>
              </a:prstTxWarp>
              <a:spAutoFit/>
            </a:bodyPr>
            <a:lstStyle/>
            <a:p>
              <a:r>
                <a:rPr lang="en-US" sz="2200" dirty="0">
                  <a:solidFill>
                    <a:srgbClr val="000000"/>
                  </a:solidFill>
                  <a:latin typeface="Courier New" charset="0"/>
                </a:rPr>
                <a:t>&amp;</a:t>
              </a:r>
            </a:p>
          </p:txBody>
        </p:sp>
        <p:sp>
          <p:nvSpPr>
            <p:cNvPr id="848094" name="Rectangle 222"/>
            <p:cNvSpPr>
              <a:spLocks noChangeArrowheads="1"/>
            </p:cNvSpPr>
            <p:nvPr/>
          </p:nvSpPr>
          <p:spPr bwMode="auto">
            <a:xfrm>
              <a:off x="576"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848095" name="Rectangle 223"/>
            <p:cNvSpPr>
              <a:spLocks noChangeArrowheads="1"/>
            </p:cNvSpPr>
            <p:nvPr/>
          </p:nvSpPr>
          <p:spPr bwMode="auto">
            <a:xfrm>
              <a:off x="727"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848096" name="Rectangle 224"/>
            <p:cNvSpPr>
              <a:spLocks noChangeArrowheads="1"/>
            </p:cNvSpPr>
            <p:nvPr/>
          </p:nvSpPr>
          <p:spPr bwMode="auto">
            <a:xfrm>
              <a:off x="878"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848097" name="Rectangle 225"/>
            <p:cNvSpPr>
              <a:spLocks noChangeArrowheads="1"/>
            </p:cNvSpPr>
            <p:nvPr/>
          </p:nvSpPr>
          <p:spPr bwMode="auto">
            <a:xfrm>
              <a:off x="1029"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848098" name="Rectangle 226"/>
            <p:cNvSpPr>
              <a:spLocks noChangeArrowheads="1"/>
            </p:cNvSpPr>
            <p:nvPr/>
          </p:nvSpPr>
          <p:spPr bwMode="auto">
            <a:xfrm>
              <a:off x="1180"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848099" name="Rectangle 227"/>
            <p:cNvSpPr>
              <a:spLocks noChangeArrowheads="1"/>
            </p:cNvSpPr>
            <p:nvPr/>
          </p:nvSpPr>
          <p:spPr bwMode="auto">
            <a:xfrm>
              <a:off x="1331"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848100" name="Rectangle 228"/>
            <p:cNvSpPr>
              <a:spLocks noChangeArrowheads="1"/>
            </p:cNvSpPr>
            <p:nvPr/>
          </p:nvSpPr>
          <p:spPr bwMode="auto">
            <a:xfrm>
              <a:off x="1482"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848101" name="Rectangle 229"/>
            <p:cNvSpPr>
              <a:spLocks noChangeArrowheads="1"/>
            </p:cNvSpPr>
            <p:nvPr/>
          </p:nvSpPr>
          <p:spPr bwMode="auto">
            <a:xfrm>
              <a:off x="1633"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848102" name="Rectangle 230"/>
            <p:cNvSpPr>
              <a:spLocks noChangeArrowheads="1"/>
            </p:cNvSpPr>
            <p:nvPr/>
          </p:nvSpPr>
          <p:spPr bwMode="auto">
            <a:xfrm>
              <a:off x="1784"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848103" name="Rectangle 231"/>
            <p:cNvSpPr>
              <a:spLocks noChangeArrowheads="1"/>
            </p:cNvSpPr>
            <p:nvPr/>
          </p:nvSpPr>
          <p:spPr bwMode="auto">
            <a:xfrm>
              <a:off x="1935"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848104" name="Rectangle 232"/>
            <p:cNvSpPr>
              <a:spLocks noChangeArrowheads="1"/>
            </p:cNvSpPr>
            <p:nvPr/>
          </p:nvSpPr>
          <p:spPr bwMode="auto">
            <a:xfrm>
              <a:off x="2064"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848105" name="Rectangle 233"/>
            <p:cNvSpPr>
              <a:spLocks noChangeArrowheads="1"/>
            </p:cNvSpPr>
            <p:nvPr/>
          </p:nvSpPr>
          <p:spPr bwMode="auto">
            <a:xfrm>
              <a:off x="222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848106" name="Rectangle 234"/>
            <p:cNvSpPr>
              <a:spLocks noChangeArrowheads="1"/>
            </p:cNvSpPr>
            <p:nvPr/>
          </p:nvSpPr>
          <p:spPr bwMode="auto">
            <a:xfrm>
              <a:off x="2366"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848107" name="Rectangle 235"/>
            <p:cNvSpPr>
              <a:spLocks noChangeArrowheads="1"/>
            </p:cNvSpPr>
            <p:nvPr/>
          </p:nvSpPr>
          <p:spPr bwMode="auto">
            <a:xfrm>
              <a:off x="2517"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848108" name="Rectangle 236"/>
            <p:cNvSpPr>
              <a:spLocks noChangeArrowheads="1"/>
            </p:cNvSpPr>
            <p:nvPr/>
          </p:nvSpPr>
          <p:spPr bwMode="auto">
            <a:xfrm>
              <a:off x="266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848109" name="Rectangle 237"/>
            <p:cNvSpPr>
              <a:spLocks noChangeArrowheads="1"/>
            </p:cNvSpPr>
            <p:nvPr/>
          </p:nvSpPr>
          <p:spPr bwMode="auto">
            <a:xfrm>
              <a:off x="2819"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848110" name="Rectangle 238"/>
            <p:cNvSpPr>
              <a:spLocks noChangeArrowheads="1"/>
            </p:cNvSpPr>
            <p:nvPr/>
          </p:nvSpPr>
          <p:spPr bwMode="auto">
            <a:xfrm>
              <a:off x="2970"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848111" name="Rectangle 239"/>
            <p:cNvSpPr>
              <a:spLocks noChangeArrowheads="1"/>
            </p:cNvSpPr>
            <p:nvPr/>
          </p:nvSpPr>
          <p:spPr bwMode="auto">
            <a:xfrm>
              <a:off x="312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848112" name="Rectangle 240"/>
            <p:cNvSpPr>
              <a:spLocks noChangeArrowheads="1"/>
            </p:cNvSpPr>
            <p:nvPr/>
          </p:nvSpPr>
          <p:spPr bwMode="auto">
            <a:xfrm>
              <a:off x="3272"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848113" name="Rectangle 241"/>
            <p:cNvSpPr>
              <a:spLocks noChangeArrowheads="1"/>
            </p:cNvSpPr>
            <p:nvPr/>
          </p:nvSpPr>
          <p:spPr bwMode="auto">
            <a:xfrm>
              <a:off x="3423"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848114" name="Rectangle 242"/>
            <p:cNvSpPr>
              <a:spLocks noChangeArrowheads="1"/>
            </p:cNvSpPr>
            <p:nvPr/>
          </p:nvSpPr>
          <p:spPr bwMode="auto">
            <a:xfrm>
              <a:off x="3574"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848115" name="Rectangle 243"/>
            <p:cNvSpPr>
              <a:spLocks noChangeArrowheads="1"/>
            </p:cNvSpPr>
            <p:nvPr/>
          </p:nvSpPr>
          <p:spPr bwMode="auto">
            <a:xfrm>
              <a:off x="3725"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848116" name="Rectangle 244"/>
            <p:cNvSpPr>
              <a:spLocks noChangeArrowheads="1"/>
            </p:cNvSpPr>
            <p:nvPr/>
          </p:nvSpPr>
          <p:spPr bwMode="auto">
            <a:xfrm>
              <a:off x="3876"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848117" name="Rectangle 245"/>
            <p:cNvSpPr>
              <a:spLocks noChangeArrowheads="1"/>
            </p:cNvSpPr>
            <p:nvPr/>
          </p:nvSpPr>
          <p:spPr bwMode="auto">
            <a:xfrm>
              <a:off x="4027"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848118" name="Rectangle 246"/>
            <p:cNvSpPr>
              <a:spLocks noChangeArrowheads="1"/>
            </p:cNvSpPr>
            <p:nvPr/>
          </p:nvSpPr>
          <p:spPr bwMode="auto">
            <a:xfrm>
              <a:off x="417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848119" name="Rectangle 247"/>
            <p:cNvSpPr>
              <a:spLocks noChangeArrowheads="1"/>
            </p:cNvSpPr>
            <p:nvPr/>
          </p:nvSpPr>
          <p:spPr bwMode="auto">
            <a:xfrm>
              <a:off x="4329"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848120" name="Rectangle 248"/>
            <p:cNvSpPr>
              <a:spLocks noChangeArrowheads="1"/>
            </p:cNvSpPr>
            <p:nvPr/>
          </p:nvSpPr>
          <p:spPr bwMode="auto">
            <a:xfrm>
              <a:off x="4480"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848121" name="Rectangle 249"/>
            <p:cNvSpPr>
              <a:spLocks noChangeArrowheads="1"/>
            </p:cNvSpPr>
            <p:nvPr/>
          </p:nvSpPr>
          <p:spPr bwMode="auto">
            <a:xfrm>
              <a:off x="463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848122" name="Rectangle 250"/>
            <p:cNvSpPr>
              <a:spLocks noChangeArrowheads="1"/>
            </p:cNvSpPr>
            <p:nvPr/>
          </p:nvSpPr>
          <p:spPr bwMode="auto">
            <a:xfrm>
              <a:off x="4782"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848123" name="Rectangle 251"/>
            <p:cNvSpPr>
              <a:spLocks noChangeArrowheads="1"/>
            </p:cNvSpPr>
            <p:nvPr/>
          </p:nvSpPr>
          <p:spPr bwMode="auto">
            <a:xfrm>
              <a:off x="4933"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848124" name="Rectangle 252"/>
            <p:cNvSpPr>
              <a:spLocks noChangeArrowheads="1"/>
            </p:cNvSpPr>
            <p:nvPr/>
          </p:nvSpPr>
          <p:spPr bwMode="auto">
            <a:xfrm>
              <a:off x="508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848125" name="Rectangle 253"/>
            <p:cNvSpPr>
              <a:spLocks noChangeArrowheads="1"/>
            </p:cNvSpPr>
            <p:nvPr/>
          </p:nvSpPr>
          <p:spPr bwMode="auto">
            <a:xfrm>
              <a:off x="525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grpSp>
      <p:grpSp>
        <p:nvGrpSpPr>
          <p:cNvPr id="3" name="Group 255"/>
          <p:cNvGrpSpPr>
            <a:grpSpLocks/>
          </p:cNvGrpSpPr>
          <p:nvPr/>
        </p:nvGrpSpPr>
        <p:grpSpPr bwMode="auto">
          <a:xfrm>
            <a:off x="885825" y="5919788"/>
            <a:ext cx="7718425" cy="366713"/>
            <a:chOff x="558" y="3729"/>
            <a:chExt cx="4862" cy="231"/>
          </a:xfrm>
        </p:grpSpPr>
        <p:sp>
          <p:nvSpPr>
            <p:cNvPr id="848026" name="Rectangle 154"/>
            <p:cNvSpPr>
              <a:spLocks noChangeArrowheads="1"/>
            </p:cNvSpPr>
            <p:nvPr/>
          </p:nvSpPr>
          <p:spPr bwMode="auto">
            <a:xfrm>
              <a:off x="55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28" name="Rectangle 156"/>
            <p:cNvSpPr>
              <a:spLocks noChangeArrowheads="1"/>
            </p:cNvSpPr>
            <p:nvPr/>
          </p:nvSpPr>
          <p:spPr bwMode="auto">
            <a:xfrm>
              <a:off x="70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30" name="Rectangle 158"/>
            <p:cNvSpPr>
              <a:spLocks noChangeArrowheads="1"/>
            </p:cNvSpPr>
            <p:nvPr/>
          </p:nvSpPr>
          <p:spPr bwMode="auto">
            <a:xfrm>
              <a:off x="86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2" name="Rectangle 160"/>
            <p:cNvSpPr>
              <a:spLocks noChangeArrowheads="1"/>
            </p:cNvSpPr>
            <p:nvPr/>
          </p:nvSpPr>
          <p:spPr bwMode="auto">
            <a:xfrm>
              <a:off x="101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4" name="Rectangle 162"/>
            <p:cNvSpPr>
              <a:spLocks noChangeArrowheads="1"/>
            </p:cNvSpPr>
            <p:nvPr/>
          </p:nvSpPr>
          <p:spPr bwMode="auto">
            <a:xfrm>
              <a:off x="116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6" name="Rectangle 164"/>
            <p:cNvSpPr>
              <a:spLocks noChangeArrowheads="1"/>
            </p:cNvSpPr>
            <p:nvPr/>
          </p:nvSpPr>
          <p:spPr bwMode="auto">
            <a:xfrm>
              <a:off x="131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8" name="Rectangle 166"/>
            <p:cNvSpPr>
              <a:spLocks noChangeArrowheads="1"/>
            </p:cNvSpPr>
            <p:nvPr/>
          </p:nvSpPr>
          <p:spPr bwMode="auto">
            <a:xfrm>
              <a:off x="146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0" name="Rectangle 168"/>
            <p:cNvSpPr>
              <a:spLocks noChangeArrowheads="1"/>
            </p:cNvSpPr>
            <p:nvPr/>
          </p:nvSpPr>
          <p:spPr bwMode="auto">
            <a:xfrm>
              <a:off x="161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2" name="Rectangle 170"/>
            <p:cNvSpPr>
              <a:spLocks noChangeArrowheads="1"/>
            </p:cNvSpPr>
            <p:nvPr/>
          </p:nvSpPr>
          <p:spPr bwMode="auto">
            <a:xfrm>
              <a:off x="176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4" name="Rectangle 172"/>
            <p:cNvSpPr>
              <a:spLocks noChangeArrowheads="1"/>
            </p:cNvSpPr>
            <p:nvPr/>
          </p:nvSpPr>
          <p:spPr bwMode="auto">
            <a:xfrm>
              <a:off x="191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46" name="Rectangle 174"/>
            <p:cNvSpPr>
              <a:spLocks noChangeArrowheads="1"/>
            </p:cNvSpPr>
            <p:nvPr/>
          </p:nvSpPr>
          <p:spPr bwMode="auto">
            <a:xfrm>
              <a:off x="206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8" name="Rectangle 176"/>
            <p:cNvSpPr>
              <a:spLocks noChangeArrowheads="1"/>
            </p:cNvSpPr>
            <p:nvPr/>
          </p:nvSpPr>
          <p:spPr bwMode="auto">
            <a:xfrm>
              <a:off x="221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0" name="Rectangle 178"/>
            <p:cNvSpPr>
              <a:spLocks noChangeArrowheads="1"/>
            </p:cNvSpPr>
            <p:nvPr/>
          </p:nvSpPr>
          <p:spPr bwMode="auto">
            <a:xfrm>
              <a:off x="237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2" name="Rectangle 180"/>
            <p:cNvSpPr>
              <a:spLocks noChangeArrowheads="1"/>
            </p:cNvSpPr>
            <p:nvPr/>
          </p:nvSpPr>
          <p:spPr bwMode="auto">
            <a:xfrm>
              <a:off x="252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4" name="Rectangle 182"/>
            <p:cNvSpPr>
              <a:spLocks noChangeArrowheads="1"/>
            </p:cNvSpPr>
            <p:nvPr/>
          </p:nvSpPr>
          <p:spPr bwMode="auto">
            <a:xfrm>
              <a:off x="267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6" name="Rectangle 184"/>
            <p:cNvSpPr>
              <a:spLocks noChangeArrowheads="1"/>
            </p:cNvSpPr>
            <p:nvPr/>
          </p:nvSpPr>
          <p:spPr bwMode="auto">
            <a:xfrm>
              <a:off x="282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8" name="Rectangle 186"/>
            <p:cNvSpPr>
              <a:spLocks noChangeArrowheads="1"/>
            </p:cNvSpPr>
            <p:nvPr/>
          </p:nvSpPr>
          <p:spPr bwMode="auto">
            <a:xfrm>
              <a:off x="297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0" name="Rectangle 188"/>
            <p:cNvSpPr>
              <a:spLocks noChangeArrowheads="1"/>
            </p:cNvSpPr>
            <p:nvPr/>
          </p:nvSpPr>
          <p:spPr bwMode="auto">
            <a:xfrm>
              <a:off x="312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2" name="Rectangle 190"/>
            <p:cNvSpPr>
              <a:spLocks noChangeArrowheads="1"/>
            </p:cNvSpPr>
            <p:nvPr/>
          </p:nvSpPr>
          <p:spPr bwMode="auto">
            <a:xfrm>
              <a:off x="327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4" name="Rectangle 192"/>
            <p:cNvSpPr>
              <a:spLocks noChangeArrowheads="1"/>
            </p:cNvSpPr>
            <p:nvPr/>
          </p:nvSpPr>
          <p:spPr bwMode="auto">
            <a:xfrm>
              <a:off x="342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6" name="Rectangle 194"/>
            <p:cNvSpPr>
              <a:spLocks noChangeArrowheads="1"/>
            </p:cNvSpPr>
            <p:nvPr/>
          </p:nvSpPr>
          <p:spPr bwMode="auto">
            <a:xfrm>
              <a:off x="357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8" name="Rectangle 196"/>
            <p:cNvSpPr>
              <a:spLocks noChangeArrowheads="1"/>
            </p:cNvSpPr>
            <p:nvPr/>
          </p:nvSpPr>
          <p:spPr bwMode="auto">
            <a:xfrm>
              <a:off x="372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0" name="Rectangle 198"/>
            <p:cNvSpPr>
              <a:spLocks noChangeArrowheads="1"/>
            </p:cNvSpPr>
            <p:nvPr/>
          </p:nvSpPr>
          <p:spPr bwMode="auto">
            <a:xfrm>
              <a:off x="388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2" name="Rectangle 200"/>
            <p:cNvSpPr>
              <a:spLocks noChangeArrowheads="1"/>
            </p:cNvSpPr>
            <p:nvPr/>
          </p:nvSpPr>
          <p:spPr bwMode="auto">
            <a:xfrm>
              <a:off x="403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4" name="Rectangle 202"/>
            <p:cNvSpPr>
              <a:spLocks noChangeArrowheads="1"/>
            </p:cNvSpPr>
            <p:nvPr/>
          </p:nvSpPr>
          <p:spPr bwMode="auto">
            <a:xfrm>
              <a:off x="418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6" name="Rectangle 204"/>
            <p:cNvSpPr>
              <a:spLocks noChangeArrowheads="1"/>
            </p:cNvSpPr>
            <p:nvPr/>
          </p:nvSpPr>
          <p:spPr bwMode="auto">
            <a:xfrm>
              <a:off x="433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78" name="Rectangle 206"/>
            <p:cNvSpPr>
              <a:spLocks noChangeArrowheads="1"/>
            </p:cNvSpPr>
            <p:nvPr/>
          </p:nvSpPr>
          <p:spPr bwMode="auto">
            <a:xfrm>
              <a:off x="448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0" name="Rectangle 208"/>
            <p:cNvSpPr>
              <a:spLocks noChangeArrowheads="1"/>
            </p:cNvSpPr>
            <p:nvPr/>
          </p:nvSpPr>
          <p:spPr bwMode="auto">
            <a:xfrm>
              <a:off x="463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2" name="Rectangle 210"/>
            <p:cNvSpPr>
              <a:spLocks noChangeArrowheads="1"/>
            </p:cNvSpPr>
            <p:nvPr/>
          </p:nvSpPr>
          <p:spPr bwMode="auto">
            <a:xfrm>
              <a:off x="478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4" name="Rectangle 212"/>
            <p:cNvSpPr>
              <a:spLocks noChangeArrowheads="1"/>
            </p:cNvSpPr>
            <p:nvPr/>
          </p:nvSpPr>
          <p:spPr bwMode="auto">
            <a:xfrm>
              <a:off x="493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6" name="Rectangle 214"/>
            <p:cNvSpPr>
              <a:spLocks noChangeArrowheads="1"/>
            </p:cNvSpPr>
            <p:nvPr/>
          </p:nvSpPr>
          <p:spPr bwMode="auto">
            <a:xfrm>
              <a:off x="508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8" name="Rectangle 216"/>
            <p:cNvSpPr>
              <a:spLocks noChangeArrowheads="1"/>
            </p:cNvSpPr>
            <p:nvPr/>
          </p:nvSpPr>
          <p:spPr bwMode="auto">
            <a:xfrm>
              <a:off x="523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4787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7876" grpId="0" build="p" autoUpdateAnimBg="0"/>
    </p:bld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47874"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Bitwise </a:t>
            </a:r>
            <a:r>
              <a:rPr lang="en-US" sz="3600">
                <a:solidFill>
                  <a:srgbClr val="FF0000"/>
                </a:solidFill>
              </a:rPr>
              <a:t>AND</a:t>
            </a:r>
            <a:r>
              <a:rPr lang="en-US" sz="4000">
                <a:solidFill>
                  <a:srgbClr val="FF0000"/>
                </a:solidFill>
              </a:rPr>
              <a:t> Operator</a:t>
            </a:r>
            <a:endParaRPr lang="en-US">
              <a:solidFill>
                <a:srgbClr val="FF0000"/>
              </a:solidFill>
            </a:endParaRPr>
          </a:p>
        </p:txBody>
      </p:sp>
      <p:sp>
        <p:nvSpPr>
          <p:cNvPr id="847875" name="Rectangle 3"/>
          <p:cNvSpPr>
            <a:spLocks noChangeArrowheads="1"/>
          </p:cNvSpPr>
          <p:nvPr/>
        </p:nvSpPr>
        <p:spPr bwMode="auto">
          <a:xfrm>
            <a:off x="482600" y="1155700"/>
            <a:ext cx="6604000" cy="1587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bitwise </a:t>
            </a:r>
            <a:r>
              <a:rPr lang="en-US" sz="2000" b="0">
                <a:solidFill>
                  <a:srgbClr val="000000"/>
                </a:solidFill>
              </a:rPr>
              <a:t>AND</a:t>
            </a:r>
            <a:r>
              <a:rPr lang="en-US" sz="2400" b="0">
                <a:solidFill>
                  <a:srgbClr val="000000"/>
                </a:solidFill>
              </a:rPr>
              <a:t> operator (</a:t>
            </a:r>
            <a:r>
              <a:rPr lang="en-US" sz="2200">
                <a:solidFill>
                  <a:srgbClr val="000000"/>
                </a:solidFill>
                <a:latin typeface="Courier New" charset="0"/>
              </a:rPr>
              <a:t>&amp;</a:t>
            </a:r>
            <a:r>
              <a:rPr lang="en-US" sz="2400" b="0">
                <a:solidFill>
                  <a:srgbClr val="000000"/>
                </a:solidFill>
              </a:rPr>
              <a:t>) takes two integer operands, </a:t>
            </a:r>
            <a:r>
              <a:rPr lang="en-US" sz="2400" b="0" i="1">
                <a:solidFill>
                  <a:srgbClr val="000000"/>
                </a:solidFill>
              </a:rPr>
              <a:t>x </a:t>
            </a:r>
            <a:r>
              <a:rPr lang="en-US" sz="2400" b="0">
                <a:solidFill>
                  <a:srgbClr val="000000"/>
                </a:solidFill>
              </a:rPr>
              <a:t>and</a:t>
            </a:r>
            <a:r>
              <a:rPr lang="en-US" sz="2400" b="0" i="1">
                <a:solidFill>
                  <a:srgbClr val="000000"/>
                </a:solidFill>
              </a:rPr>
              <a:t> y</a:t>
            </a:r>
            <a:r>
              <a:rPr lang="en-US" sz="2400" b="0">
                <a:solidFill>
                  <a:srgbClr val="000000"/>
                </a:solidFill>
              </a:rPr>
              <a:t>, and computes a result that has a </a:t>
            </a:r>
            <a:r>
              <a:rPr lang="en-US" sz="2400" b="0">
                <a:solidFill>
                  <a:srgbClr val="000000"/>
                </a:solidFill>
                <a:latin typeface="Helvetica" charset="0"/>
              </a:rPr>
              <a:t>1</a:t>
            </a:r>
            <a:r>
              <a:rPr lang="en-US" sz="2400" b="0">
                <a:solidFill>
                  <a:srgbClr val="000000"/>
                </a:solidFill>
              </a:rPr>
              <a:t> bit in every position in which both </a:t>
            </a:r>
            <a:r>
              <a:rPr lang="en-US" sz="2400" b="0" i="1">
                <a:solidFill>
                  <a:srgbClr val="000000"/>
                </a:solidFill>
              </a:rPr>
              <a:t>x </a:t>
            </a:r>
            <a:r>
              <a:rPr lang="en-US" sz="2400" b="0">
                <a:solidFill>
                  <a:srgbClr val="000000"/>
                </a:solidFill>
              </a:rPr>
              <a:t>and</a:t>
            </a:r>
            <a:r>
              <a:rPr lang="en-US" sz="2400" b="0" i="1">
                <a:solidFill>
                  <a:srgbClr val="000000"/>
                </a:solidFill>
              </a:rPr>
              <a:t> y</a:t>
            </a:r>
            <a:r>
              <a:rPr lang="en-US" sz="2400" b="0">
                <a:solidFill>
                  <a:srgbClr val="000000"/>
                </a:solidFill>
              </a:rPr>
              <a:t> have </a:t>
            </a:r>
            <a:r>
              <a:rPr lang="en-US" sz="2400" b="0">
                <a:solidFill>
                  <a:srgbClr val="000000"/>
                </a:solidFill>
                <a:latin typeface="Helvetica" charset="0"/>
              </a:rPr>
              <a:t>1</a:t>
            </a:r>
            <a:r>
              <a:rPr lang="en-US" sz="2400" b="0">
                <a:solidFill>
                  <a:srgbClr val="000000"/>
                </a:solidFill>
              </a:rPr>
              <a:t> bits.  A table for the </a:t>
            </a:r>
            <a:r>
              <a:rPr lang="en-US" sz="2200">
                <a:solidFill>
                  <a:srgbClr val="000000"/>
                </a:solidFill>
                <a:latin typeface="Courier New" charset="0"/>
              </a:rPr>
              <a:t>&amp;</a:t>
            </a:r>
            <a:r>
              <a:rPr lang="en-US" sz="2400" b="0">
                <a:solidFill>
                  <a:srgbClr val="000000"/>
                </a:solidFill>
              </a:rPr>
              <a:t> operator appears to the right.</a:t>
            </a:r>
          </a:p>
        </p:txBody>
      </p:sp>
      <p:sp>
        <p:nvSpPr>
          <p:cNvPr id="847876" name="Rectangle 4"/>
          <p:cNvSpPr>
            <a:spLocks noChangeArrowheads="1"/>
          </p:cNvSpPr>
          <p:nvPr/>
        </p:nvSpPr>
        <p:spPr bwMode="auto">
          <a:xfrm>
            <a:off x="482600" y="2882900"/>
            <a:ext cx="8128000" cy="1155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The primary application of the </a:t>
            </a:r>
            <a:r>
              <a:rPr lang="en-US" sz="2200" dirty="0">
                <a:solidFill>
                  <a:srgbClr val="000000"/>
                </a:solidFill>
                <a:latin typeface="Courier New" charset="0"/>
              </a:rPr>
              <a:t>&amp;</a:t>
            </a:r>
            <a:r>
              <a:rPr lang="en-US" sz="2400" b="0" dirty="0">
                <a:solidFill>
                  <a:srgbClr val="000000"/>
                </a:solidFill>
              </a:rPr>
              <a:t> operator is to select certain bits in an integer, clearing the unwanted bits to </a:t>
            </a:r>
            <a:r>
              <a:rPr lang="en-US" sz="2400" b="0" dirty="0">
                <a:solidFill>
                  <a:srgbClr val="000000"/>
                </a:solidFill>
                <a:latin typeface="Helvetica" charset="0"/>
              </a:rPr>
              <a:t>0</a:t>
            </a:r>
            <a:r>
              <a:rPr lang="en-US" sz="2400" b="0" dirty="0">
                <a:solidFill>
                  <a:srgbClr val="000000"/>
                </a:solidFill>
              </a:rPr>
              <a:t>.  This operation is called </a:t>
            </a:r>
            <a:r>
              <a:rPr lang="en-US" sz="2400" i="1" dirty="0">
                <a:solidFill>
                  <a:srgbClr val="000000"/>
                </a:solidFill>
              </a:rPr>
              <a:t>masking</a:t>
            </a:r>
            <a:r>
              <a:rPr lang="en-US" sz="2400" b="0" i="1" dirty="0">
                <a:solidFill>
                  <a:srgbClr val="000000"/>
                </a:solidFill>
              </a:rPr>
              <a:t>.</a:t>
            </a:r>
          </a:p>
        </p:txBody>
      </p:sp>
      <p:sp>
        <p:nvSpPr>
          <p:cNvPr id="847877" name="Rectangle 5"/>
          <p:cNvSpPr>
            <a:spLocks noChangeArrowheads="1"/>
          </p:cNvSpPr>
          <p:nvPr/>
        </p:nvSpPr>
        <p:spPr bwMode="auto">
          <a:xfrm>
            <a:off x="75438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78" name="Rectangle 6"/>
          <p:cNvSpPr>
            <a:spLocks noChangeArrowheads="1"/>
          </p:cNvSpPr>
          <p:nvPr/>
        </p:nvSpPr>
        <p:spPr bwMode="auto">
          <a:xfrm>
            <a:off x="80010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79" name="Rectangle 7"/>
          <p:cNvSpPr>
            <a:spLocks noChangeArrowheads="1"/>
          </p:cNvSpPr>
          <p:nvPr/>
        </p:nvSpPr>
        <p:spPr bwMode="auto">
          <a:xfrm>
            <a:off x="75438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80" name="Rectangle 8"/>
          <p:cNvSpPr>
            <a:spLocks noChangeArrowheads="1"/>
          </p:cNvSpPr>
          <p:nvPr/>
        </p:nvSpPr>
        <p:spPr bwMode="auto">
          <a:xfrm>
            <a:off x="80010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81" name="Rectangle 9"/>
          <p:cNvSpPr>
            <a:spLocks noChangeArrowheads="1"/>
          </p:cNvSpPr>
          <p:nvPr/>
        </p:nvSpPr>
        <p:spPr bwMode="auto">
          <a:xfrm>
            <a:off x="80010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47882" name="Rectangle 10"/>
          <p:cNvSpPr>
            <a:spLocks noChangeArrowheads="1"/>
          </p:cNvSpPr>
          <p:nvPr/>
        </p:nvSpPr>
        <p:spPr bwMode="auto">
          <a:xfrm>
            <a:off x="75565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47883" name="Rectangle 11"/>
          <p:cNvSpPr>
            <a:spLocks noChangeArrowheads="1"/>
          </p:cNvSpPr>
          <p:nvPr/>
        </p:nvSpPr>
        <p:spPr bwMode="auto">
          <a:xfrm>
            <a:off x="72263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47884" name="Rectangle 12"/>
          <p:cNvSpPr>
            <a:spLocks noChangeArrowheads="1"/>
          </p:cNvSpPr>
          <p:nvPr/>
        </p:nvSpPr>
        <p:spPr bwMode="auto">
          <a:xfrm>
            <a:off x="72263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47885" name="Rectangle 13"/>
          <p:cNvSpPr>
            <a:spLocks noChangeArrowheads="1"/>
          </p:cNvSpPr>
          <p:nvPr/>
        </p:nvSpPr>
        <p:spPr bwMode="auto">
          <a:xfrm>
            <a:off x="80010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47886" name="Rectangle 14"/>
          <p:cNvSpPr>
            <a:spLocks noChangeArrowheads="1"/>
          </p:cNvSpPr>
          <p:nvPr/>
        </p:nvSpPr>
        <p:spPr bwMode="auto">
          <a:xfrm>
            <a:off x="75565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dirty="0">
                <a:solidFill>
                  <a:srgbClr val="000000"/>
                </a:solidFill>
                <a:latin typeface="Helvetica" charset="0"/>
              </a:rPr>
              <a:t>0</a:t>
            </a:r>
          </a:p>
        </p:txBody>
      </p:sp>
      <p:sp>
        <p:nvSpPr>
          <p:cNvPr id="847887" name="Rectangle 15"/>
          <p:cNvSpPr>
            <a:spLocks noChangeArrowheads="1"/>
          </p:cNvSpPr>
          <p:nvPr/>
        </p:nvSpPr>
        <p:spPr bwMode="auto">
          <a:xfrm>
            <a:off x="80010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47888" name="Rectangle 16"/>
          <p:cNvSpPr>
            <a:spLocks noChangeArrowheads="1"/>
          </p:cNvSpPr>
          <p:nvPr/>
        </p:nvSpPr>
        <p:spPr bwMode="auto">
          <a:xfrm>
            <a:off x="75565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47890" name="Rectangle 18"/>
          <p:cNvSpPr>
            <a:spLocks noChangeArrowheads="1"/>
          </p:cNvSpPr>
          <p:nvPr/>
        </p:nvSpPr>
        <p:spPr bwMode="auto">
          <a:xfrm>
            <a:off x="482600" y="4000499"/>
            <a:ext cx="8128000" cy="1155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In the context of sets, the </a:t>
            </a:r>
            <a:r>
              <a:rPr lang="en-US" sz="2200">
                <a:solidFill>
                  <a:srgbClr val="000000"/>
                </a:solidFill>
                <a:latin typeface="Courier New" charset="0"/>
              </a:rPr>
              <a:t>&amp;</a:t>
            </a:r>
            <a:r>
              <a:rPr lang="en-US" sz="2400" b="0">
                <a:solidFill>
                  <a:srgbClr val="000000"/>
                </a:solidFill>
              </a:rPr>
              <a:t> operator performs an intersection operation, as in the following calculation of </a:t>
            </a:r>
            <a:r>
              <a:rPr lang="en-US" sz="2000">
                <a:solidFill>
                  <a:srgbClr val="000000"/>
                </a:solidFill>
              </a:rPr>
              <a:t>odds  </a:t>
            </a:r>
            <a:r>
              <a:rPr lang="en-US" sz="1800" b="0">
                <a:solidFill>
                  <a:srgbClr val="000000"/>
                </a:solidFill>
                <a:sym typeface="Symbol" charset="2"/>
              </a:rPr>
              <a:t></a:t>
            </a:r>
            <a:r>
              <a:rPr lang="en-US" sz="2000">
                <a:solidFill>
                  <a:srgbClr val="000000"/>
                </a:solidFill>
              </a:rPr>
              <a:t>  squares</a:t>
            </a:r>
            <a:r>
              <a:rPr lang="en-US" sz="2400" b="0">
                <a:solidFill>
                  <a:srgbClr val="000000"/>
                </a:solidFill>
              </a:rPr>
              <a:t>:</a:t>
            </a:r>
          </a:p>
        </p:txBody>
      </p:sp>
      <p:sp>
        <p:nvSpPr>
          <p:cNvPr id="847891" name="Rectangle 19"/>
          <p:cNvSpPr>
            <a:spLocks noChangeArrowheads="1"/>
          </p:cNvSpPr>
          <p:nvPr/>
        </p:nvSpPr>
        <p:spPr bwMode="auto">
          <a:xfrm>
            <a:off x="931863"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2" name="Rectangle 20"/>
          <p:cNvSpPr>
            <a:spLocks noChangeArrowheads="1"/>
          </p:cNvSpPr>
          <p:nvPr/>
        </p:nvSpPr>
        <p:spPr bwMode="auto">
          <a:xfrm>
            <a:off x="892175"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893" name="Rectangle 21"/>
          <p:cNvSpPr>
            <a:spLocks noChangeArrowheads="1"/>
          </p:cNvSpPr>
          <p:nvPr/>
        </p:nvSpPr>
        <p:spPr bwMode="auto">
          <a:xfrm>
            <a:off x="1171575"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4" name="Rectangle 22"/>
          <p:cNvSpPr>
            <a:spLocks noChangeArrowheads="1"/>
          </p:cNvSpPr>
          <p:nvPr/>
        </p:nvSpPr>
        <p:spPr bwMode="auto">
          <a:xfrm>
            <a:off x="1131888"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895" name="Rectangle 23"/>
          <p:cNvSpPr>
            <a:spLocks noChangeArrowheads="1"/>
          </p:cNvSpPr>
          <p:nvPr/>
        </p:nvSpPr>
        <p:spPr bwMode="auto">
          <a:xfrm>
            <a:off x="1411288"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6" name="Rectangle 24"/>
          <p:cNvSpPr>
            <a:spLocks noChangeArrowheads="1"/>
          </p:cNvSpPr>
          <p:nvPr/>
        </p:nvSpPr>
        <p:spPr bwMode="auto">
          <a:xfrm>
            <a:off x="1371600"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897" name="Rectangle 25"/>
          <p:cNvSpPr>
            <a:spLocks noChangeArrowheads="1"/>
          </p:cNvSpPr>
          <p:nvPr/>
        </p:nvSpPr>
        <p:spPr bwMode="auto">
          <a:xfrm>
            <a:off x="1651000"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8" name="Rectangle 26"/>
          <p:cNvSpPr>
            <a:spLocks noChangeArrowheads="1"/>
          </p:cNvSpPr>
          <p:nvPr/>
        </p:nvSpPr>
        <p:spPr bwMode="auto">
          <a:xfrm>
            <a:off x="1611313"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899" name="Rectangle 27"/>
          <p:cNvSpPr>
            <a:spLocks noChangeArrowheads="1"/>
          </p:cNvSpPr>
          <p:nvPr/>
        </p:nvSpPr>
        <p:spPr bwMode="auto">
          <a:xfrm>
            <a:off x="1890713"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0" name="Rectangle 28"/>
          <p:cNvSpPr>
            <a:spLocks noChangeArrowheads="1"/>
          </p:cNvSpPr>
          <p:nvPr/>
        </p:nvSpPr>
        <p:spPr bwMode="auto">
          <a:xfrm>
            <a:off x="1851025"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01" name="Rectangle 29"/>
          <p:cNvSpPr>
            <a:spLocks noChangeArrowheads="1"/>
          </p:cNvSpPr>
          <p:nvPr/>
        </p:nvSpPr>
        <p:spPr bwMode="auto">
          <a:xfrm>
            <a:off x="2130425"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2" name="Rectangle 30"/>
          <p:cNvSpPr>
            <a:spLocks noChangeArrowheads="1"/>
          </p:cNvSpPr>
          <p:nvPr/>
        </p:nvSpPr>
        <p:spPr bwMode="auto">
          <a:xfrm>
            <a:off x="2090738"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03" name="Rectangle 31"/>
          <p:cNvSpPr>
            <a:spLocks noChangeArrowheads="1"/>
          </p:cNvSpPr>
          <p:nvPr/>
        </p:nvSpPr>
        <p:spPr bwMode="auto">
          <a:xfrm>
            <a:off x="2370138"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4" name="Rectangle 32"/>
          <p:cNvSpPr>
            <a:spLocks noChangeArrowheads="1"/>
          </p:cNvSpPr>
          <p:nvPr/>
        </p:nvSpPr>
        <p:spPr bwMode="auto">
          <a:xfrm>
            <a:off x="2330450"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05" name="Rectangle 33"/>
          <p:cNvSpPr>
            <a:spLocks noChangeArrowheads="1"/>
          </p:cNvSpPr>
          <p:nvPr/>
        </p:nvSpPr>
        <p:spPr bwMode="auto">
          <a:xfrm>
            <a:off x="2609850"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6" name="Rectangle 34"/>
          <p:cNvSpPr>
            <a:spLocks noChangeArrowheads="1"/>
          </p:cNvSpPr>
          <p:nvPr/>
        </p:nvSpPr>
        <p:spPr bwMode="auto">
          <a:xfrm>
            <a:off x="2570163"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07" name="Rectangle 35"/>
          <p:cNvSpPr>
            <a:spLocks noChangeArrowheads="1"/>
          </p:cNvSpPr>
          <p:nvPr/>
        </p:nvSpPr>
        <p:spPr bwMode="auto">
          <a:xfrm>
            <a:off x="2849563"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8" name="Rectangle 36"/>
          <p:cNvSpPr>
            <a:spLocks noChangeArrowheads="1"/>
          </p:cNvSpPr>
          <p:nvPr/>
        </p:nvSpPr>
        <p:spPr bwMode="auto">
          <a:xfrm>
            <a:off x="2809875"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09" name="Rectangle 37"/>
          <p:cNvSpPr>
            <a:spLocks noChangeArrowheads="1"/>
          </p:cNvSpPr>
          <p:nvPr/>
        </p:nvSpPr>
        <p:spPr bwMode="auto">
          <a:xfrm>
            <a:off x="3089275"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0" name="Rectangle 38"/>
          <p:cNvSpPr>
            <a:spLocks noChangeArrowheads="1"/>
          </p:cNvSpPr>
          <p:nvPr/>
        </p:nvSpPr>
        <p:spPr bwMode="auto">
          <a:xfrm>
            <a:off x="3049588"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11" name="Rectangle 39"/>
          <p:cNvSpPr>
            <a:spLocks noChangeArrowheads="1"/>
          </p:cNvSpPr>
          <p:nvPr/>
        </p:nvSpPr>
        <p:spPr bwMode="auto">
          <a:xfrm>
            <a:off x="3328988"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2" name="Rectangle 40"/>
          <p:cNvSpPr>
            <a:spLocks noChangeArrowheads="1"/>
          </p:cNvSpPr>
          <p:nvPr/>
        </p:nvSpPr>
        <p:spPr bwMode="auto">
          <a:xfrm>
            <a:off x="3289300"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13" name="Rectangle 41"/>
          <p:cNvSpPr>
            <a:spLocks noChangeArrowheads="1"/>
          </p:cNvSpPr>
          <p:nvPr/>
        </p:nvSpPr>
        <p:spPr bwMode="auto">
          <a:xfrm>
            <a:off x="3568700"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4" name="Rectangle 42"/>
          <p:cNvSpPr>
            <a:spLocks noChangeArrowheads="1"/>
          </p:cNvSpPr>
          <p:nvPr/>
        </p:nvSpPr>
        <p:spPr bwMode="auto">
          <a:xfrm>
            <a:off x="3529013"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15" name="Rectangle 43"/>
          <p:cNvSpPr>
            <a:spLocks noChangeArrowheads="1"/>
          </p:cNvSpPr>
          <p:nvPr/>
        </p:nvSpPr>
        <p:spPr bwMode="auto">
          <a:xfrm>
            <a:off x="3808413"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6" name="Rectangle 44"/>
          <p:cNvSpPr>
            <a:spLocks noChangeArrowheads="1"/>
          </p:cNvSpPr>
          <p:nvPr/>
        </p:nvSpPr>
        <p:spPr bwMode="auto">
          <a:xfrm>
            <a:off x="3768725"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17" name="Rectangle 45"/>
          <p:cNvSpPr>
            <a:spLocks noChangeArrowheads="1"/>
          </p:cNvSpPr>
          <p:nvPr/>
        </p:nvSpPr>
        <p:spPr bwMode="auto">
          <a:xfrm>
            <a:off x="4048125"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8" name="Rectangle 46"/>
          <p:cNvSpPr>
            <a:spLocks noChangeArrowheads="1"/>
          </p:cNvSpPr>
          <p:nvPr/>
        </p:nvSpPr>
        <p:spPr bwMode="auto">
          <a:xfrm>
            <a:off x="4008438"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19" name="Rectangle 47"/>
          <p:cNvSpPr>
            <a:spLocks noChangeArrowheads="1"/>
          </p:cNvSpPr>
          <p:nvPr/>
        </p:nvSpPr>
        <p:spPr bwMode="auto">
          <a:xfrm>
            <a:off x="4287838"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0" name="Rectangle 48"/>
          <p:cNvSpPr>
            <a:spLocks noChangeArrowheads="1"/>
          </p:cNvSpPr>
          <p:nvPr/>
        </p:nvSpPr>
        <p:spPr bwMode="auto">
          <a:xfrm>
            <a:off x="4248150"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21" name="Rectangle 49"/>
          <p:cNvSpPr>
            <a:spLocks noChangeArrowheads="1"/>
          </p:cNvSpPr>
          <p:nvPr/>
        </p:nvSpPr>
        <p:spPr bwMode="auto">
          <a:xfrm>
            <a:off x="4527550"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2" name="Rectangle 50"/>
          <p:cNvSpPr>
            <a:spLocks noChangeArrowheads="1"/>
          </p:cNvSpPr>
          <p:nvPr/>
        </p:nvSpPr>
        <p:spPr bwMode="auto">
          <a:xfrm>
            <a:off x="4487863"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23" name="Rectangle 51"/>
          <p:cNvSpPr>
            <a:spLocks noChangeArrowheads="1"/>
          </p:cNvSpPr>
          <p:nvPr/>
        </p:nvSpPr>
        <p:spPr bwMode="auto">
          <a:xfrm>
            <a:off x="4767263"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4" name="Rectangle 52"/>
          <p:cNvSpPr>
            <a:spLocks noChangeArrowheads="1"/>
          </p:cNvSpPr>
          <p:nvPr/>
        </p:nvSpPr>
        <p:spPr bwMode="auto">
          <a:xfrm>
            <a:off x="4727575"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25" name="Rectangle 53"/>
          <p:cNvSpPr>
            <a:spLocks noChangeArrowheads="1"/>
          </p:cNvSpPr>
          <p:nvPr/>
        </p:nvSpPr>
        <p:spPr bwMode="auto">
          <a:xfrm>
            <a:off x="5006975"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6" name="Rectangle 54"/>
          <p:cNvSpPr>
            <a:spLocks noChangeArrowheads="1"/>
          </p:cNvSpPr>
          <p:nvPr/>
        </p:nvSpPr>
        <p:spPr bwMode="auto">
          <a:xfrm>
            <a:off x="4967288"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27" name="Rectangle 55"/>
          <p:cNvSpPr>
            <a:spLocks noChangeArrowheads="1"/>
          </p:cNvSpPr>
          <p:nvPr/>
        </p:nvSpPr>
        <p:spPr bwMode="auto">
          <a:xfrm>
            <a:off x="5246688"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8" name="Rectangle 56"/>
          <p:cNvSpPr>
            <a:spLocks noChangeArrowheads="1"/>
          </p:cNvSpPr>
          <p:nvPr/>
        </p:nvSpPr>
        <p:spPr bwMode="auto">
          <a:xfrm>
            <a:off x="5207000"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29" name="Rectangle 57"/>
          <p:cNvSpPr>
            <a:spLocks noChangeArrowheads="1"/>
          </p:cNvSpPr>
          <p:nvPr/>
        </p:nvSpPr>
        <p:spPr bwMode="auto">
          <a:xfrm>
            <a:off x="5486400"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0" name="Rectangle 58"/>
          <p:cNvSpPr>
            <a:spLocks noChangeArrowheads="1"/>
          </p:cNvSpPr>
          <p:nvPr/>
        </p:nvSpPr>
        <p:spPr bwMode="auto">
          <a:xfrm>
            <a:off x="5446713"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31" name="Rectangle 59"/>
          <p:cNvSpPr>
            <a:spLocks noChangeArrowheads="1"/>
          </p:cNvSpPr>
          <p:nvPr/>
        </p:nvSpPr>
        <p:spPr bwMode="auto">
          <a:xfrm>
            <a:off x="5726113"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2" name="Rectangle 60"/>
          <p:cNvSpPr>
            <a:spLocks noChangeArrowheads="1"/>
          </p:cNvSpPr>
          <p:nvPr/>
        </p:nvSpPr>
        <p:spPr bwMode="auto">
          <a:xfrm>
            <a:off x="5686425"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33" name="Rectangle 61"/>
          <p:cNvSpPr>
            <a:spLocks noChangeArrowheads="1"/>
          </p:cNvSpPr>
          <p:nvPr/>
        </p:nvSpPr>
        <p:spPr bwMode="auto">
          <a:xfrm>
            <a:off x="5965825"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4" name="Rectangle 62"/>
          <p:cNvSpPr>
            <a:spLocks noChangeArrowheads="1"/>
          </p:cNvSpPr>
          <p:nvPr/>
        </p:nvSpPr>
        <p:spPr bwMode="auto">
          <a:xfrm>
            <a:off x="5926138"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35" name="Rectangle 63"/>
          <p:cNvSpPr>
            <a:spLocks noChangeArrowheads="1"/>
          </p:cNvSpPr>
          <p:nvPr/>
        </p:nvSpPr>
        <p:spPr bwMode="auto">
          <a:xfrm>
            <a:off x="6205538"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6" name="Rectangle 64"/>
          <p:cNvSpPr>
            <a:spLocks noChangeArrowheads="1"/>
          </p:cNvSpPr>
          <p:nvPr/>
        </p:nvSpPr>
        <p:spPr bwMode="auto">
          <a:xfrm>
            <a:off x="6165850"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37" name="Rectangle 65"/>
          <p:cNvSpPr>
            <a:spLocks noChangeArrowheads="1"/>
          </p:cNvSpPr>
          <p:nvPr/>
        </p:nvSpPr>
        <p:spPr bwMode="auto">
          <a:xfrm>
            <a:off x="6445250"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8" name="Rectangle 66"/>
          <p:cNvSpPr>
            <a:spLocks noChangeArrowheads="1"/>
          </p:cNvSpPr>
          <p:nvPr/>
        </p:nvSpPr>
        <p:spPr bwMode="auto">
          <a:xfrm>
            <a:off x="6405563"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39" name="Rectangle 67"/>
          <p:cNvSpPr>
            <a:spLocks noChangeArrowheads="1"/>
          </p:cNvSpPr>
          <p:nvPr/>
        </p:nvSpPr>
        <p:spPr bwMode="auto">
          <a:xfrm>
            <a:off x="6684963"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0" name="Rectangle 68"/>
          <p:cNvSpPr>
            <a:spLocks noChangeArrowheads="1"/>
          </p:cNvSpPr>
          <p:nvPr/>
        </p:nvSpPr>
        <p:spPr bwMode="auto">
          <a:xfrm>
            <a:off x="6645275"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41" name="Rectangle 69"/>
          <p:cNvSpPr>
            <a:spLocks noChangeArrowheads="1"/>
          </p:cNvSpPr>
          <p:nvPr/>
        </p:nvSpPr>
        <p:spPr bwMode="auto">
          <a:xfrm>
            <a:off x="6924675"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2" name="Rectangle 70"/>
          <p:cNvSpPr>
            <a:spLocks noChangeArrowheads="1"/>
          </p:cNvSpPr>
          <p:nvPr/>
        </p:nvSpPr>
        <p:spPr bwMode="auto">
          <a:xfrm>
            <a:off x="6884988"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43" name="Rectangle 71"/>
          <p:cNvSpPr>
            <a:spLocks noChangeArrowheads="1"/>
          </p:cNvSpPr>
          <p:nvPr/>
        </p:nvSpPr>
        <p:spPr bwMode="auto">
          <a:xfrm>
            <a:off x="7164388"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4" name="Rectangle 72"/>
          <p:cNvSpPr>
            <a:spLocks noChangeArrowheads="1"/>
          </p:cNvSpPr>
          <p:nvPr/>
        </p:nvSpPr>
        <p:spPr bwMode="auto">
          <a:xfrm>
            <a:off x="7124700"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45" name="Rectangle 73"/>
          <p:cNvSpPr>
            <a:spLocks noChangeArrowheads="1"/>
          </p:cNvSpPr>
          <p:nvPr/>
        </p:nvSpPr>
        <p:spPr bwMode="auto">
          <a:xfrm>
            <a:off x="7404100"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6" name="Rectangle 74"/>
          <p:cNvSpPr>
            <a:spLocks noChangeArrowheads="1"/>
          </p:cNvSpPr>
          <p:nvPr/>
        </p:nvSpPr>
        <p:spPr bwMode="auto">
          <a:xfrm>
            <a:off x="7364413"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47" name="Rectangle 75"/>
          <p:cNvSpPr>
            <a:spLocks noChangeArrowheads="1"/>
          </p:cNvSpPr>
          <p:nvPr/>
        </p:nvSpPr>
        <p:spPr bwMode="auto">
          <a:xfrm>
            <a:off x="7643813"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8" name="Rectangle 76"/>
          <p:cNvSpPr>
            <a:spLocks noChangeArrowheads="1"/>
          </p:cNvSpPr>
          <p:nvPr/>
        </p:nvSpPr>
        <p:spPr bwMode="auto">
          <a:xfrm>
            <a:off x="7604125"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49" name="Rectangle 77"/>
          <p:cNvSpPr>
            <a:spLocks noChangeArrowheads="1"/>
          </p:cNvSpPr>
          <p:nvPr/>
        </p:nvSpPr>
        <p:spPr bwMode="auto">
          <a:xfrm>
            <a:off x="7883525"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0" name="Rectangle 78"/>
          <p:cNvSpPr>
            <a:spLocks noChangeArrowheads="1"/>
          </p:cNvSpPr>
          <p:nvPr/>
        </p:nvSpPr>
        <p:spPr bwMode="auto">
          <a:xfrm>
            <a:off x="7843838"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51" name="Rectangle 79"/>
          <p:cNvSpPr>
            <a:spLocks noChangeArrowheads="1"/>
          </p:cNvSpPr>
          <p:nvPr/>
        </p:nvSpPr>
        <p:spPr bwMode="auto">
          <a:xfrm>
            <a:off x="8123238" y="48498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2" name="Rectangle 80"/>
          <p:cNvSpPr>
            <a:spLocks noChangeArrowheads="1"/>
          </p:cNvSpPr>
          <p:nvPr/>
        </p:nvSpPr>
        <p:spPr bwMode="auto">
          <a:xfrm>
            <a:off x="8083550"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53" name="Rectangle 81"/>
          <p:cNvSpPr>
            <a:spLocks noChangeArrowheads="1"/>
          </p:cNvSpPr>
          <p:nvPr/>
        </p:nvSpPr>
        <p:spPr bwMode="auto">
          <a:xfrm>
            <a:off x="8362950" y="4849812"/>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4" name="Rectangle 82"/>
          <p:cNvSpPr>
            <a:spLocks noChangeArrowheads="1"/>
          </p:cNvSpPr>
          <p:nvPr/>
        </p:nvSpPr>
        <p:spPr bwMode="auto">
          <a:xfrm>
            <a:off x="8323263" y="48148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55" name="Line 83"/>
          <p:cNvSpPr>
            <a:spLocks noChangeShapeType="1"/>
          </p:cNvSpPr>
          <p:nvPr/>
        </p:nvSpPr>
        <p:spPr bwMode="auto">
          <a:xfrm>
            <a:off x="2851150" y="4848224"/>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7956" name="Line 84"/>
          <p:cNvSpPr>
            <a:spLocks noChangeShapeType="1"/>
          </p:cNvSpPr>
          <p:nvPr/>
        </p:nvSpPr>
        <p:spPr bwMode="auto">
          <a:xfrm>
            <a:off x="4770438" y="4849812"/>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7957" name="Line 85"/>
          <p:cNvSpPr>
            <a:spLocks noChangeShapeType="1"/>
          </p:cNvSpPr>
          <p:nvPr/>
        </p:nvSpPr>
        <p:spPr bwMode="auto">
          <a:xfrm>
            <a:off x="6689725" y="4851399"/>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7958" name="Rectangle 86"/>
          <p:cNvSpPr>
            <a:spLocks noChangeArrowheads="1"/>
          </p:cNvSpPr>
          <p:nvPr/>
        </p:nvSpPr>
        <p:spPr bwMode="auto">
          <a:xfrm>
            <a:off x="928688"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9" name="Rectangle 87"/>
          <p:cNvSpPr>
            <a:spLocks noChangeArrowheads="1"/>
          </p:cNvSpPr>
          <p:nvPr/>
        </p:nvSpPr>
        <p:spPr bwMode="auto">
          <a:xfrm>
            <a:off x="889000"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60" name="Rectangle 88"/>
          <p:cNvSpPr>
            <a:spLocks noChangeArrowheads="1"/>
          </p:cNvSpPr>
          <p:nvPr/>
        </p:nvSpPr>
        <p:spPr bwMode="auto">
          <a:xfrm>
            <a:off x="1168400"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1" name="Rectangle 89"/>
          <p:cNvSpPr>
            <a:spLocks noChangeArrowheads="1"/>
          </p:cNvSpPr>
          <p:nvPr/>
        </p:nvSpPr>
        <p:spPr bwMode="auto">
          <a:xfrm>
            <a:off x="1128713"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62" name="Rectangle 90"/>
          <p:cNvSpPr>
            <a:spLocks noChangeArrowheads="1"/>
          </p:cNvSpPr>
          <p:nvPr/>
        </p:nvSpPr>
        <p:spPr bwMode="auto">
          <a:xfrm>
            <a:off x="1408113"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3" name="Rectangle 91"/>
          <p:cNvSpPr>
            <a:spLocks noChangeArrowheads="1"/>
          </p:cNvSpPr>
          <p:nvPr/>
        </p:nvSpPr>
        <p:spPr bwMode="auto">
          <a:xfrm>
            <a:off x="1368425"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64" name="Rectangle 92"/>
          <p:cNvSpPr>
            <a:spLocks noChangeArrowheads="1"/>
          </p:cNvSpPr>
          <p:nvPr/>
        </p:nvSpPr>
        <p:spPr bwMode="auto">
          <a:xfrm>
            <a:off x="1647825"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5" name="Rectangle 93"/>
          <p:cNvSpPr>
            <a:spLocks noChangeArrowheads="1"/>
          </p:cNvSpPr>
          <p:nvPr/>
        </p:nvSpPr>
        <p:spPr bwMode="auto">
          <a:xfrm>
            <a:off x="1608138"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66" name="Rectangle 94"/>
          <p:cNvSpPr>
            <a:spLocks noChangeArrowheads="1"/>
          </p:cNvSpPr>
          <p:nvPr/>
        </p:nvSpPr>
        <p:spPr bwMode="auto">
          <a:xfrm>
            <a:off x="1887538"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7" name="Rectangle 95"/>
          <p:cNvSpPr>
            <a:spLocks noChangeArrowheads="1"/>
          </p:cNvSpPr>
          <p:nvPr/>
        </p:nvSpPr>
        <p:spPr bwMode="auto">
          <a:xfrm>
            <a:off x="1847850"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68" name="Rectangle 96"/>
          <p:cNvSpPr>
            <a:spLocks noChangeArrowheads="1"/>
          </p:cNvSpPr>
          <p:nvPr/>
        </p:nvSpPr>
        <p:spPr bwMode="auto">
          <a:xfrm>
            <a:off x="2127250"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9" name="Rectangle 97"/>
          <p:cNvSpPr>
            <a:spLocks noChangeArrowheads="1"/>
          </p:cNvSpPr>
          <p:nvPr/>
        </p:nvSpPr>
        <p:spPr bwMode="auto">
          <a:xfrm>
            <a:off x="2087563"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0" name="Rectangle 98"/>
          <p:cNvSpPr>
            <a:spLocks noChangeArrowheads="1"/>
          </p:cNvSpPr>
          <p:nvPr/>
        </p:nvSpPr>
        <p:spPr bwMode="auto">
          <a:xfrm>
            <a:off x="2366963"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1" name="Rectangle 99"/>
          <p:cNvSpPr>
            <a:spLocks noChangeArrowheads="1"/>
          </p:cNvSpPr>
          <p:nvPr/>
        </p:nvSpPr>
        <p:spPr bwMode="auto">
          <a:xfrm>
            <a:off x="2327275"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2" name="Rectangle 100"/>
          <p:cNvSpPr>
            <a:spLocks noChangeArrowheads="1"/>
          </p:cNvSpPr>
          <p:nvPr/>
        </p:nvSpPr>
        <p:spPr bwMode="auto">
          <a:xfrm>
            <a:off x="2606675"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3" name="Rectangle 101"/>
          <p:cNvSpPr>
            <a:spLocks noChangeArrowheads="1"/>
          </p:cNvSpPr>
          <p:nvPr/>
        </p:nvSpPr>
        <p:spPr bwMode="auto">
          <a:xfrm>
            <a:off x="2566988"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4" name="Rectangle 102"/>
          <p:cNvSpPr>
            <a:spLocks noChangeArrowheads="1"/>
          </p:cNvSpPr>
          <p:nvPr/>
        </p:nvSpPr>
        <p:spPr bwMode="auto">
          <a:xfrm>
            <a:off x="2846388"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5" name="Rectangle 103"/>
          <p:cNvSpPr>
            <a:spLocks noChangeArrowheads="1"/>
          </p:cNvSpPr>
          <p:nvPr/>
        </p:nvSpPr>
        <p:spPr bwMode="auto">
          <a:xfrm>
            <a:off x="2806700"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6" name="Rectangle 104"/>
          <p:cNvSpPr>
            <a:spLocks noChangeArrowheads="1"/>
          </p:cNvSpPr>
          <p:nvPr/>
        </p:nvSpPr>
        <p:spPr bwMode="auto">
          <a:xfrm>
            <a:off x="3086100"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7" name="Rectangle 105"/>
          <p:cNvSpPr>
            <a:spLocks noChangeArrowheads="1"/>
          </p:cNvSpPr>
          <p:nvPr/>
        </p:nvSpPr>
        <p:spPr bwMode="auto">
          <a:xfrm>
            <a:off x="3046413"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78" name="Rectangle 106"/>
          <p:cNvSpPr>
            <a:spLocks noChangeArrowheads="1"/>
          </p:cNvSpPr>
          <p:nvPr/>
        </p:nvSpPr>
        <p:spPr bwMode="auto">
          <a:xfrm>
            <a:off x="3325813"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9" name="Rectangle 107"/>
          <p:cNvSpPr>
            <a:spLocks noChangeArrowheads="1"/>
          </p:cNvSpPr>
          <p:nvPr/>
        </p:nvSpPr>
        <p:spPr bwMode="auto">
          <a:xfrm>
            <a:off x="3286125"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0" name="Rectangle 108"/>
          <p:cNvSpPr>
            <a:spLocks noChangeArrowheads="1"/>
          </p:cNvSpPr>
          <p:nvPr/>
        </p:nvSpPr>
        <p:spPr bwMode="auto">
          <a:xfrm>
            <a:off x="3565525"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1" name="Rectangle 109"/>
          <p:cNvSpPr>
            <a:spLocks noChangeArrowheads="1"/>
          </p:cNvSpPr>
          <p:nvPr/>
        </p:nvSpPr>
        <p:spPr bwMode="auto">
          <a:xfrm>
            <a:off x="3525838"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2" name="Rectangle 110"/>
          <p:cNvSpPr>
            <a:spLocks noChangeArrowheads="1"/>
          </p:cNvSpPr>
          <p:nvPr/>
        </p:nvSpPr>
        <p:spPr bwMode="auto">
          <a:xfrm>
            <a:off x="3805238"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3" name="Rectangle 111"/>
          <p:cNvSpPr>
            <a:spLocks noChangeArrowheads="1"/>
          </p:cNvSpPr>
          <p:nvPr/>
        </p:nvSpPr>
        <p:spPr bwMode="auto">
          <a:xfrm>
            <a:off x="3765550"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4" name="Rectangle 112"/>
          <p:cNvSpPr>
            <a:spLocks noChangeArrowheads="1"/>
          </p:cNvSpPr>
          <p:nvPr/>
        </p:nvSpPr>
        <p:spPr bwMode="auto">
          <a:xfrm>
            <a:off x="4044950"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5" name="Rectangle 113"/>
          <p:cNvSpPr>
            <a:spLocks noChangeArrowheads="1"/>
          </p:cNvSpPr>
          <p:nvPr/>
        </p:nvSpPr>
        <p:spPr bwMode="auto">
          <a:xfrm>
            <a:off x="4005263"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6" name="Rectangle 114"/>
          <p:cNvSpPr>
            <a:spLocks noChangeArrowheads="1"/>
          </p:cNvSpPr>
          <p:nvPr/>
        </p:nvSpPr>
        <p:spPr bwMode="auto">
          <a:xfrm>
            <a:off x="4284663"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7" name="Rectangle 115"/>
          <p:cNvSpPr>
            <a:spLocks noChangeArrowheads="1"/>
          </p:cNvSpPr>
          <p:nvPr/>
        </p:nvSpPr>
        <p:spPr bwMode="auto">
          <a:xfrm>
            <a:off x="4244975"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8" name="Rectangle 116"/>
          <p:cNvSpPr>
            <a:spLocks noChangeArrowheads="1"/>
          </p:cNvSpPr>
          <p:nvPr/>
        </p:nvSpPr>
        <p:spPr bwMode="auto">
          <a:xfrm>
            <a:off x="4524375"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9" name="Rectangle 117"/>
          <p:cNvSpPr>
            <a:spLocks noChangeArrowheads="1"/>
          </p:cNvSpPr>
          <p:nvPr/>
        </p:nvSpPr>
        <p:spPr bwMode="auto">
          <a:xfrm>
            <a:off x="4484688"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0" name="Rectangle 118"/>
          <p:cNvSpPr>
            <a:spLocks noChangeArrowheads="1"/>
          </p:cNvSpPr>
          <p:nvPr/>
        </p:nvSpPr>
        <p:spPr bwMode="auto">
          <a:xfrm>
            <a:off x="4764088"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1" name="Rectangle 119"/>
          <p:cNvSpPr>
            <a:spLocks noChangeArrowheads="1"/>
          </p:cNvSpPr>
          <p:nvPr/>
        </p:nvSpPr>
        <p:spPr bwMode="auto">
          <a:xfrm>
            <a:off x="4724400"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92" name="Rectangle 120"/>
          <p:cNvSpPr>
            <a:spLocks noChangeArrowheads="1"/>
          </p:cNvSpPr>
          <p:nvPr/>
        </p:nvSpPr>
        <p:spPr bwMode="auto">
          <a:xfrm>
            <a:off x="5003800"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3" name="Rectangle 121"/>
          <p:cNvSpPr>
            <a:spLocks noChangeArrowheads="1"/>
          </p:cNvSpPr>
          <p:nvPr/>
        </p:nvSpPr>
        <p:spPr bwMode="auto">
          <a:xfrm>
            <a:off x="4964113"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4" name="Rectangle 122"/>
          <p:cNvSpPr>
            <a:spLocks noChangeArrowheads="1"/>
          </p:cNvSpPr>
          <p:nvPr/>
        </p:nvSpPr>
        <p:spPr bwMode="auto">
          <a:xfrm>
            <a:off x="5243513"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5" name="Rectangle 123"/>
          <p:cNvSpPr>
            <a:spLocks noChangeArrowheads="1"/>
          </p:cNvSpPr>
          <p:nvPr/>
        </p:nvSpPr>
        <p:spPr bwMode="auto">
          <a:xfrm>
            <a:off x="5203825"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6" name="Rectangle 124"/>
          <p:cNvSpPr>
            <a:spLocks noChangeArrowheads="1"/>
          </p:cNvSpPr>
          <p:nvPr/>
        </p:nvSpPr>
        <p:spPr bwMode="auto">
          <a:xfrm>
            <a:off x="5483225"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7" name="Rectangle 125"/>
          <p:cNvSpPr>
            <a:spLocks noChangeArrowheads="1"/>
          </p:cNvSpPr>
          <p:nvPr/>
        </p:nvSpPr>
        <p:spPr bwMode="auto">
          <a:xfrm>
            <a:off x="5443538"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8" name="Rectangle 126"/>
          <p:cNvSpPr>
            <a:spLocks noChangeArrowheads="1"/>
          </p:cNvSpPr>
          <p:nvPr/>
        </p:nvSpPr>
        <p:spPr bwMode="auto">
          <a:xfrm>
            <a:off x="5722938"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9" name="Rectangle 127"/>
          <p:cNvSpPr>
            <a:spLocks noChangeArrowheads="1"/>
          </p:cNvSpPr>
          <p:nvPr/>
        </p:nvSpPr>
        <p:spPr bwMode="auto">
          <a:xfrm>
            <a:off x="5683250"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0" name="Rectangle 128"/>
          <p:cNvSpPr>
            <a:spLocks noChangeArrowheads="1"/>
          </p:cNvSpPr>
          <p:nvPr/>
        </p:nvSpPr>
        <p:spPr bwMode="auto">
          <a:xfrm>
            <a:off x="5962650"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1" name="Rectangle 129"/>
          <p:cNvSpPr>
            <a:spLocks noChangeArrowheads="1"/>
          </p:cNvSpPr>
          <p:nvPr/>
        </p:nvSpPr>
        <p:spPr bwMode="auto">
          <a:xfrm>
            <a:off x="5922963"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2" name="Rectangle 130"/>
          <p:cNvSpPr>
            <a:spLocks noChangeArrowheads="1"/>
          </p:cNvSpPr>
          <p:nvPr/>
        </p:nvSpPr>
        <p:spPr bwMode="auto">
          <a:xfrm>
            <a:off x="6202363"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3" name="Rectangle 131"/>
          <p:cNvSpPr>
            <a:spLocks noChangeArrowheads="1"/>
          </p:cNvSpPr>
          <p:nvPr/>
        </p:nvSpPr>
        <p:spPr bwMode="auto">
          <a:xfrm>
            <a:off x="6162675"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4" name="Rectangle 132"/>
          <p:cNvSpPr>
            <a:spLocks noChangeArrowheads="1"/>
          </p:cNvSpPr>
          <p:nvPr/>
        </p:nvSpPr>
        <p:spPr bwMode="auto">
          <a:xfrm>
            <a:off x="6442075"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5" name="Rectangle 133"/>
          <p:cNvSpPr>
            <a:spLocks noChangeArrowheads="1"/>
          </p:cNvSpPr>
          <p:nvPr/>
        </p:nvSpPr>
        <p:spPr bwMode="auto">
          <a:xfrm>
            <a:off x="6402388"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6" name="Rectangle 134"/>
          <p:cNvSpPr>
            <a:spLocks noChangeArrowheads="1"/>
          </p:cNvSpPr>
          <p:nvPr/>
        </p:nvSpPr>
        <p:spPr bwMode="auto">
          <a:xfrm>
            <a:off x="6681788"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7" name="Rectangle 135"/>
          <p:cNvSpPr>
            <a:spLocks noChangeArrowheads="1"/>
          </p:cNvSpPr>
          <p:nvPr/>
        </p:nvSpPr>
        <p:spPr bwMode="auto">
          <a:xfrm>
            <a:off x="6642100"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8" name="Rectangle 136"/>
          <p:cNvSpPr>
            <a:spLocks noChangeArrowheads="1"/>
          </p:cNvSpPr>
          <p:nvPr/>
        </p:nvSpPr>
        <p:spPr bwMode="auto">
          <a:xfrm>
            <a:off x="6921500"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9" name="Rectangle 137"/>
          <p:cNvSpPr>
            <a:spLocks noChangeArrowheads="1"/>
          </p:cNvSpPr>
          <p:nvPr/>
        </p:nvSpPr>
        <p:spPr bwMode="auto">
          <a:xfrm>
            <a:off x="6881813"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10" name="Rectangle 138"/>
          <p:cNvSpPr>
            <a:spLocks noChangeArrowheads="1"/>
          </p:cNvSpPr>
          <p:nvPr/>
        </p:nvSpPr>
        <p:spPr bwMode="auto">
          <a:xfrm>
            <a:off x="7161213"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1" name="Rectangle 139"/>
          <p:cNvSpPr>
            <a:spLocks noChangeArrowheads="1"/>
          </p:cNvSpPr>
          <p:nvPr/>
        </p:nvSpPr>
        <p:spPr bwMode="auto">
          <a:xfrm>
            <a:off x="7121525"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2" name="Rectangle 140"/>
          <p:cNvSpPr>
            <a:spLocks noChangeArrowheads="1"/>
          </p:cNvSpPr>
          <p:nvPr/>
        </p:nvSpPr>
        <p:spPr bwMode="auto">
          <a:xfrm>
            <a:off x="7400925"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3" name="Rectangle 141"/>
          <p:cNvSpPr>
            <a:spLocks noChangeArrowheads="1"/>
          </p:cNvSpPr>
          <p:nvPr/>
        </p:nvSpPr>
        <p:spPr bwMode="auto">
          <a:xfrm>
            <a:off x="7361238"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4" name="Rectangle 142"/>
          <p:cNvSpPr>
            <a:spLocks noChangeArrowheads="1"/>
          </p:cNvSpPr>
          <p:nvPr/>
        </p:nvSpPr>
        <p:spPr bwMode="auto">
          <a:xfrm>
            <a:off x="7640638"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5" name="Rectangle 143"/>
          <p:cNvSpPr>
            <a:spLocks noChangeArrowheads="1"/>
          </p:cNvSpPr>
          <p:nvPr/>
        </p:nvSpPr>
        <p:spPr bwMode="auto">
          <a:xfrm>
            <a:off x="7600950"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6" name="Rectangle 144"/>
          <p:cNvSpPr>
            <a:spLocks noChangeArrowheads="1"/>
          </p:cNvSpPr>
          <p:nvPr/>
        </p:nvSpPr>
        <p:spPr bwMode="auto">
          <a:xfrm>
            <a:off x="7880350"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7" name="Rectangle 145"/>
          <p:cNvSpPr>
            <a:spLocks noChangeArrowheads="1"/>
          </p:cNvSpPr>
          <p:nvPr/>
        </p:nvSpPr>
        <p:spPr bwMode="auto">
          <a:xfrm>
            <a:off x="7840663"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8" name="Rectangle 146"/>
          <p:cNvSpPr>
            <a:spLocks noChangeArrowheads="1"/>
          </p:cNvSpPr>
          <p:nvPr/>
        </p:nvSpPr>
        <p:spPr bwMode="auto">
          <a:xfrm>
            <a:off x="8120063" y="53451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9" name="Rectangle 147"/>
          <p:cNvSpPr>
            <a:spLocks noChangeArrowheads="1"/>
          </p:cNvSpPr>
          <p:nvPr/>
        </p:nvSpPr>
        <p:spPr bwMode="auto">
          <a:xfrm>
            <a:off x="8080375"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20" name="Rectangle 148"/>
          <p:cNvSpPr>
            <a:spLocks noChangeArrowheads="1"/>
          </p:cNvSpPr>
          <p:nvPr/>
        </p:nvSpPr>
        <p:spPr bwMode="auto">
          <a:xfrm>
            <a:off x="8359775" y="5345112"/>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21" name="Rectangle 149"/>
          <p:cNvSpPr>
            <a:spLocks noChangeArrowheads="1"/>
          </p:cNvSpPr>
          <p:nvPr/>
        </p:nvSpPr>
        <p:spPr bwMode="auto">
          <a:xfrm>
            <a:off x="8320088" y="531018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22" name="Line 150"/>
          <p:cNvSpPr>
            <a:spLocks noChangeShapeType="1"/>
          </p:cNvSpPr>
          <p:nvPr/>
        </p:nvSpPr>
        <p:spPr bwMode="auto">
          <a:xfrm>
            <a:off x="2847975" y="5343524"/>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23" name="Line 151"/>
          <p:cNvSpPr>
            <a:spLocks noChangeShapeType="1"/>
          </p:cNvSpPr>
          <p:nvPr/>
        </p:nvSpPr>
        <p:spPr bwMode="auto">
          <a:xfrm>
            <a:off x="4767263" y="5345112"/>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24" name="Line 152"/>
          <p:cNvSpPr>
            <a:spLocks noChangeShapeType="1"/>
          </p:cNvSpPr>
          <p:nvPr/>
        </p:nvSpPr>
        <p:spPr bwMode="auto">
          <a:xfrm>
            <a:off x="6686550" y="5346699"/>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25" name="Rectangle 153"/>
          <p:cNvSpPr>
            <a:spLocks noChangeArrowheads="1"/>
          </p:cNvSpPr>
          <p:nvPr/>
        </p:nvSpPr>
        <p:spPr bwMode="auto">
          <a:xfrm>
            <a:off x="925513"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27" name="Rectangle 155"/>
          <p:cNvSpPr>
            <a:spLocks noChangeArrowheads="1"/>
          </p:cNvSpPr>
          <p:nvPr/>
        </p:nvSpPr>
        <p:spPr bwMode="auto">
          <a:xfrm>
            <a:off x="1165225"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29" name="Rectangle 157"/>
          <p:cNvSpPr>
            <a:spLocks noChangeArrowheads="1"/>
          </p:cNvSpPr>
          <p:nvPr/>
        </p:nvSpPr>
        <p:spPr bwMode="auto">
          <a:xfrm>
            <a:off x="1404938"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1" name="Rectangle 159"/>
          <p:cNvSpPr>
            <a:spLocks noChangeArrowheads="1"/>
          </p:cNvSpPr>
          <p:nvPr/>
        </p:nvSpPr>
        <p:spPr bwMode="auto">
          <a:xfrm>
            <a:off x="1644650"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3" name="Rectangle 161"/>
          <p:cNvSpPr>
            <a:spLocks noChangeArrowheads="1"/>
          </p:cNvSpPr>
          <p:nvPr/>
        </p:nvSpPr>
        <p:spPr bwMode="auto">
          <a:xfrm>
            <a:off x="1884363"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5" name="Rectangle 163"/>
          <p:cNvSpPr>
            <a:spLocks noChangeArrowheads="1"/>
          </p:cNvSpPr>
          <p:nvPr/>
        </p:nvSpPr>
        <p:spPr bwMode="auto">
          <a:xfrm>
            <a:off x="2124075"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7" name="Rectangle 165"/>
          <p:cNvSpPr>
            <a:spLocks noChangeArrowheads="1"/>
          </p:cNvSpPr>
          <p:nvPr/>
        </p:nvSpPr>
        <p:spPr bwMode="auto">
          <a:xfrm>
            <a:off x="2363788"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9" name="Rectangle 167"/>
          <p:cNvSpPr>
            <a:spLocks noChangeArrowheads="1"/>
          </p:cNvSpPr>
          <p:nvPr/>
        </p:nvSpPr>
        <p:spPr bwMode="auto">
          <a:xfrm>
            <a:off x="2603500"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1" name="Rectangle 169"/>
          <p:cNvSpPr>
            <a:spLocks noChangeArrowheads="1"/>
          </p:cNvSpPr>
          <p:nvPr/>
        </p:nvSpPr>
        <p:spPr bwMode="auto">
          <a:xfrm>
            <a:off x="2843213"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3" name="Rectangle 171"/>
          <p:cNvSpPr>
            <a:spLocks noChangeArrowheads="1"/>
          </p:cNvSpPr>
          <p:nvPr/>
        </p:nvSpPr>
        <p:spPr bwMode="auto">
          <a:xfrm>
            <a:off x="3082925"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5" name="Rectangle 173"/>
          <p:cNvSpPr>
            <a:spLocks noChangeArrowheads="1"/>
          </p:cNvSpPr>
          <p:nvPr/>
        </p:nvSpPr>
        <p:spPr bwMode="auto">
          <a:xfrm>
            <a:off x="3322638"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7" name="Rectangle 175"/>
          <p:cNvSpPr>
            <a:spLocks noChangeArrowheads="1"/>
          </p:cNvSpPr>
          <p:nvPr/>
        </p:nvSpPr>
        <p:spPr bwMode="auto">
          <a:xfrm>
            <a:off x="3562350"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9" name="Rectangle 177"/>
          <p:cNvSpPr>
            <a:spLocks noChangeArrowheads="1"/>
          </p:cNvSpPr>
          <p:nvPr/>
        </p:nvSpPr>
        <p:spPr bwMode="auto">
          <a:xfrm>
            <a:off x="3802063"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1" name="Rectangle 179"/>
          <p:cNvSpPr>
            <a:spLocks noChangeArrowheads="1"/>
          </p:cNvSpPr>
          <p:nvPr/>
        </p:nvSpPr>
        <p:spPr bwMode="auto">
          <a:xfrm>
            <a:off x="4041775"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3" name="Rectangle 181"/>
          <p:cNvSpPr>
            <a:spLocks noChangeArrowheads="1"/>
          </p:cNvSpPr>
          <p:nvPr/>
        </p:nvSpPr>
        <p:spPr bwMode="auto">
          <a:xfrm>
            <a:off x="4281488"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5" name="Rectangle 183"/>
          <p:cNvSpPr>
            <a:spLocks noChangeArrowheads="1"/>
          </p:cNvSpPr>
          <p:nvPr/>
        </p:nvSpPr>
        <p:spPr bwMode="auto">
          <a:xfrm>
            <a:off x="4521200"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7" name="Rectangle 185"/>
          <p:cNvSpPr>
            <a:spLocks noChangeArrowheads="1"/>
          </p:cNvSpPr>
          <p:nvPr/>
        </p:nvSpPr>
        <p:spPr bwMode="auto">
          <a:xfrm>
            <a:off x="4760913"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9" name="Rectangle 187"/>
          <p:cNvSpPr>
            <a:spLocks noChangeArrowheads="1"/>
          </p:cNvSpPr>
          <p:nvPr/>
        </p:nvSpPr>
        <p:spPr bwMode="auto">
          <a:xfrm>
            <a:off x="5000625"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1" name="Rectangle 189"/>
          <p:cNvSpPr>
            <a:spLocks noChangeArrowheads="1"/>
          </p:cNvSpPr>
          <p:nvPr/>
        </p:nvSpPr>
        <p:spPr bwMode="auto">
          <a:xfrm>
            <a:off x="5240338"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3" name="Rectangle 191"/>
          <p:cNvSpPr>
            <a:spLocks noChangeArrowheads="1"/>
          </p:cNvSpPr>
          <p:nvPr/>
        </p:nvSpPr>
        <p:spPr bwMode="auto">
          <a:xfrm>
            <a:off x="5480050"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5" name="Rectangle 193"/>
          <p:cNvSpPr>
            <a:spLocks noChangeArrowheads="1"/>
          </p:cNvSpPr>
          <p:nvPr/>
        </p:nvSpPr>
        <p:spPr bwMode="auto">
          <a:xfrm>
            <a:off x="5719763"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7" name="Rectangle 195"/>
          <p:cNvSpPr>
            <a:spLocks noChangeArrowheads="1"/>
          </p:cNvSpPr>
          <p:nvPr/>
        </p:nvSpPr>
        <p:spPr bwMode="auto">
          <a:xfrm>
            <a:off x="5959475"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9" name="Rectangle 197"/>
          <p:cNvSpPr>
            <a:spLocks noChangeArrowheads="1"/>
          </p:cNvSpPr>
          <p:nvPr/>
        </p:nvSpPr>
        <p:spPr bwMode="auto">
          <a:xfrm>
            <a:off x="6199188"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1" name="Rectangle 199"/>
          <p:cNvSpPr>
            <a:spLocks noChangeArrowheads="1"/>
          </p:cNvSpPr>
          <p:nvPr/>
        </p:nvSpPr>
        <p:spPr bwMode="auto">
          <a:xfrm>
            <a:off x="6438900"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3" name="Rectangle 201"/>
          <p:cNvSpPr>
            <a:spLocks noChangeArrowheads="1"/>
          </p:cNvSpPr>
          <p:nvPr/>
        </p:nvSpPr>
        <p:spPr bwMode="auto">
          <a:xfrm>
            <a:off x="6678613"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5" name="Rectangle 203"/>
          <p:cNvSpPr>
            <a:spLocks noChangeArrowheads="1"/>
          </p:cNvSpPr>
          <p:nvPr/>
        </p:nvSpPr>
        <p:spPr bwMode="auto">
          <a:xfrm>
            <a:off x="6918325"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7" name="Rectangle 205"/>
          <p:cNvSpPr>
            <a:spLocks noChangeArrowheads="1"/>
          </p:cNvSpPr>
          <p:nvPr/>
        </p:nvSpPr>
        <p:spPr bwMode="auto">
          <a:xfrm>
            <a:off x="7158038"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9" name="Rectangle 207"/>
          <p:cNvSpPr>
            <a:spLocks noChangeArrowheads="1"/>
          </p:cNvSpPr>
          <p:nvPr/>
        </p:nvSpPr>
        <p:spPr bwMode="auto">
          <a:xfrm>
            <a:off x="7397750"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1" name="Rectangle 209"/>
          <p:cNvSpPr>
            <a:spLocks noChangeArrowheads="1"/>
          </p:cNvSpPr>
          <p:nvPr/>
        </p:nvSpPr>
        <p:spPr bwMode="auto">
          <a:xfrm>
            <a:off x="7637463"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3" name="Rectangle 211"/>
          <p:cNvSpPr>
            <a:spLocks noChangeArrowheads="1"/>
          </p:cNvSpPr>
          <p:nvPr/>
        </p:nvSpPr>
        <p:spPr bwMode="auto">
          <a:xfrm>
            <a:off x="7877175"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5" name="Rectangle 213"/>
          <p:cNvSpPr>
            <a:spLocks noChangeArrowheads="1"/>
          </p:cNvSpPr>
          <p:nvPr/>
        </p:nvSpPr>
        <p:spPr bwMode="auto">
          <a:xfrm>
            <a:off x="8116888" y="595471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7" name="Rectangle 215"/>
          <p:cNvSpPr>
            <a:spLocks noChangeArrowheads="1"/>
          </p:cNvSpPr>
          <p:nvPr/>
        </p:nvSpPr>
        <p:spPr bwMode="auto">
          <a:xfrm>
            <a:off x="8356600" y="5954712"/>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9" name="Line 217"/>
          <p:cNvSpPr>
            <a:spLocks noChangeShapeType="1"/>
          </p:cNvSpPr>
          <p:nvPr/>
        </p:nvSpPr>
        <p:spPr bwMode="auto">
          <a:xfrm>
            <a:off x="2844800" y="5953124"/>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0" name="Line 218"/>
          <p:cNvSpPr>
            <a:spLocks noChangeShapeType="1"/>
          </p:cNvSpPr>
          <p:nvPr/>
        </p:nvSpPr>
        <p:spPr bwMode="auto">
          <a:xfrm>
            <a:off x="4764088" y="5954712"/>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1" name="Line 219"/>
          <p:cNvSpPr>
            <a:spLocks noChangeShapeType="1"/>
          </p:cNvSpPr>
          <p:nvPr/>
        </p:nvSpPr>
        <p:spPr bwMode="auto">
          <a:xfrm>
            <a:off x="6683375" y="5956299"/>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2" name="Line 220"/>
          <p:cNvSpPr>
            <a:spLocks noChangeShapeType="1"/>
          </p:cNvSpPr>
          <p:nvPr/>
        </p:nvSpPr>
        <p:spPr bwMode="auto">
          <a:xfrm flipH="1">
            <a:off x="563563" y="5811837"/>
            <a:ext cx="8181975"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3" name="Rectangle 221"/>
          <p:cNvSpPr>
            <a:spLocks noChangeArrowheads="1"/>
          </p:cNvSpPr>
          <p:nvPr/>
        </p:nvSpPr>
        <p:spPr bwMode="auto">
          <a:xfrm>
            <a:off x="533400" y="5272087"/>
            <a:ext cx="352425" cy="427038"/>
          </a:xfrm>
          <a:prstGeom prst="rect">
            <a:avLst/>
          </a:prstGeom>
          <a:noFill/>
          <a:ln w="9525">
            <a:noFill/>
            <a:miter lim="800000"/>
            <a:headEnd/>
            <a:tailEnd/>
          </a:ln>
          <a:effectLst/>
        </p:spPr>
        <p:txBody>
          <a:bodyPr wrap="none">
            <a:prstTxWarp prst="textNoShape">
              <a:avLst/>
            </a:prstTxWarp>
            <a:spAutoFit/>
          </a:bodyPr>
          <a:lstStyle/>
          <a:p>
            <a:r>
              <a:rPr lang="en-US" sz="2200" dirty="0">
                <a:solidFill>
                  <a:srgbClr val="000000"/>
                </a:solidFill>
                <a:latin typeface="Courier New" charset="0"/>
              </a:rPr>
              <a:t>&amp;</a:t>
            </a:r>
          </a:p>
        </p:txBody>
      </p:sp>
      <p:sp>
        <p:nvSpPr>
          <p:cNvPr id="848094" name="Rectangle 222"/>
          <p:cNvSpPr>
            <a:spLocks noChangeArrowheads="1"/>
          </p:cNvSpPr>
          <p:nvPr/>
        </p:nvSpPr>
        <p:spPr bwMode="auto">
          <a:xfrm>
            <a:off x="914400" y="6238874"/>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848095" name="Rectangle 223"/>
          <p:cNvSpPr>
            <a:spLocks noChangeArrowheads="1"/>
          </p:cNvSpPr>
          <p:nvPr/>
        </p:nvSpPr>
        <p:spPr bwMode="auto">
          <a:xfrm>
            <a:off x="1154113" y="6238874"/>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848096" name="Rectangle 224"/>
          <p:cNvSpPr>
            <a:spLocks noChangeArrowheads="1"/>
          </p:cNvSpPr>
          <p:nvPr/>
        </p:nvSpPr>
        <p:spPr bwMode="auto">
          <a:xfrm>
            <a:off x="1393825" y="6238874"/>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848097" name="Rectangle 225"/>
          <p:cNvSpPr>
            <a:spLocks noChangeArrowheads="1"/>
          </p:cNvSpPr>
          <p:nvPr/>
        </p:nvSpPr>
        <p:spPr bwMode="auto">
          <a:xfrm>
            <a:off x="1633538" y="6238874"/>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848098" name="Rectangle 226"/>
          <p:cNvSpPr>
            <a:spLocks noChangeArrowheads="1"/>
          </p:cNvSpPr>
          <p:nvPr/>
        </p:nvSpPr>
        <p:spPr bwMode="auto">
          <a:xfrm>
            <a:off x="1873250" y="6238874"/>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848099" name="Rectangle 227"/>
          <p:cNvSpPr>
            <a:spLocks noChangeArrowheads="1"/>
          </p:cNvSpPr>
          <p:nvPr/>
        </p:nvSpPr>
        <p:spPr bwMode="auto">
          <a:xfrm>
            <a:off x="2112963" y="6238874"/>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848100" name="Rectangle 228"/>
          <p:cNvSpPr>
            <a:spLocks noChangeArrowheads="1"/>
          </p:cNvSpPr>
          <p:nvPr/>
        </p:nvSpPr>
        <p:spPr bwMode="auto">
          <a:xfrm>
            <a:off x="2352675" y="6238874"/>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848101" name="Rectangle 229"/>
          <p:cNvSpPr>
            <a:spLocks noChangeArrowheads="1"/>
          </p:cNvSpPr>
          <p:nvPr/>
        </p:nvSpPr>
        <p:spPr bwMode="auto">
          <a:xfrm>
            <a:off x="2592388" y="6238874"/>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848102" name="Rectangle 230"/>
          <p:cNvSpPr>
            <a:spLocks noChangeArrowheads="1"/>
          </p:cNvSpPr>
          <p:nvPr/>
        </p:nvSpPr>
        <p:spPr bwMode="auto">
          <a:xfrm>
            <a:off x="2832100" y="6238874"/>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848103" name="Rectangle 231"/>
          <p:cNvSpPr>
            <a:spLocks noChangeArrowheads="1"/>
          </p:cNvSpPr>
          <p:nvPr/>
        </p:nvSpPr>
        <p:spPr bwMode="auto">
          <a:xfrm>
            <a:off x="3071813" y="6238874"/>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848104" name="Rectangle 232"/>
          <p:cNvSpPr>
            <a:spLocks noChangeArrowheads="1"/>
          </p:cNvSpPr>
          <p:nvPr/>
        </p:nvSpPr>
        <p:spPr bwMode="auto">
          <a:xfrm>
            <a:off x="3276600"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848105" name="Rectangle 233"/>
          <p:cNvSpPr>
            <a:spLocks noChangeArrowheads="1"/>
          </p:cNvSpPr>
          <p:nvPr/>
        </p:nvSpPr>
        <p:spPr bwMode="auto">
          <a:xfrm>
            <a:off x="3525838"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848106" name="Rectangle 234"/>
          <p:cNvSpPr>
            <a:spLocks noChangeArrowheads="1"/>
          </p:cNvSpPr>
          <p:nvPr/>
        </p:nvSpPr>
        <p:spPr bwMode="auto">
          <a:xfrm>
            <a:off x="3756025"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848107" name="Rectangle 235"/>
          <p:cNvSpPr>
            <a:spLocks noChangeArrowheads="1"/>
          </p:cNvSpPr>
          <p:nvPr/>
        </p:nvSpPr>
        <p:spPr bwMode="auto">
          <a:xfrm>
            <a:off x="3995738"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848108" name="Rectangle 236"/>
          <p:cNvSpPr>
            <a:spLocks noChangeArrowheads="1"/>
          </p:cNvSpPr>
          <p:nvPr/>
        </p:nvSpPr>
        <p:spPr bwMode="auto">
          <a:xfrm>
            <a:off x="4235450"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848109" name="Rectangle 237"/>
          <p:cNvSpPr>
            <a:spLocks noChangeArrowheads="1"/>
          </p:cNvSpPr>
          <p:nvPr/>
        </p:nvSpPr>
        <p:spPr bwMode="auto">
          <a:xfrm>
            <a:off x="4475163"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848110" name="Rectangle 238"/>
          <p:cNvSpPr>
            <a:spLocks noChangeArrowheads="1"/>
          </p:cNvSpPr>
          <p:nvPr/>
        </p:nvSpPr>
        <p:spPr bwMode="auto">
          <a:xfrm>
            <a:off x="4714875"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848111" name="Rectangle 239"/>
          <p:cNvSpPr>
            <a:spLocks noChangeArrowheads="1"/>
          </p:cNvSpPr>
          <p:nvPr/>
        </p:nvSpPr>
        <p:spPr bwMode="auto">
          <a:xfrm>
            <a:off x="4954588"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848112" name="Rectangle 240"/>
          <p:cNvSpPr>
            <a:spLocks noChangeArrowheads="1"/>
          </p:cNvSpPr>
          <p:nvPr/>
        </p:nvSpPr>
        <p:spPr bwMode="auto">
          <a:xfrm>
            <a:off x="5194300"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848113" name="Rectangle 241"/>
          <p:cNvSpPr>
            <a:spLocks noChangeArrowheads="1"/>
          </p:cNvSpPr>
          <p:nvPr/>
        </p:nvSpPr>
        <p:spPr bwMode="auto">
          <a:xfrm>
            <a:off x="5434013"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848114" name="Rectangle 242"/>
          <p:cNvSpPr>
            <a:spLocks noChangeArrowheads="1"/>
          </p:cNvSpPr>
          <p:nvPr/>
        </p:nvSpPr>
        <p:spPr bwMode="auto">
          <a:xfrm>
            <a:off x="5673725"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848115" name="Rectangle 243"/>
          <p:cNvSpPr>
            <a:spLocks noChangeArrowheads="1"/>
          </p:cNvSpPr>
          <p:nvPr/>
        </p:nvSpPr>
        <p:spPr bwMode="auto">
          <a:xfrm>
            <a:off x="5913438"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848116" name="Rectangle 244"/>
          <p:cNvSpPr>
            <a:spLocks noChangeArrowheads="1"/>
          </p:cNvSpPr>
          <p:nvPr/>
        </p:nvSpPr>
        <p:spPr bwMode="auto">
          <a:xfrm>
            <a:off x="6153150"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848117" name="Rectangle 245"/>
          <p:cNvSpPr>
            <a:spLocks noChangeArrowheads="1"/>
          </p:cNvSpPr>
          <p:nvPr/>
        </p:nvSpPr>
        <p:spPr bwMode="auto">
          <a:xfrm>
            <a:off x="6392863"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848118" name="Rectangle 246"/>
          <p:cNvSpPr>
            <a:spLocks noChangeArrowheads="1"/>
          </p:cNvSpPr>
          <p:nvPr/>
        </p:nvSpPr>
        <p:spPr bwMode="auto">
          <a:xfrm>
            <a:off x="6632575"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848119" name="Rectangle 247"/>
          <p:cNvSpPr>
            <a:spLocks noChangeArrowheads="1"/>
          </p:cNvSpPr>
          <p:nvPr/>
        </p:nvSpPr>
        <p:spPr bwMode="auto">
          <a:xfrm>
            <a:off x="6872288"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848120" name="Rectangle 248"/>
          <p:cNvSpPr>
            <a:spLocks noChangeArrowheads="1"/>
          </p:cNvSpPr>
          <p:nvPr/>
        </p:nvSpPr>
        <p:spPr bwMode="auto">
          <a:xfrm>
            <a:off x="7112000"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848121" name="Rectangle 249"/>
          <p:cNvSpPr>
            <a:spLocks noChangeArrowheads="1"/>
          </p:cNvSpPr>
          <p:nvPr/>
        </p:nvSpPr>
        <p:spPr bwMode="auto">
          <a:xfrm>
            <a:off x="7351713"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848122" name="Rectangle 250"/>
          <p:cNvSpPr>
            <a:spLocks noChangeArrowheads="1"/>
          </p:cNvSpPr>
          <p:nvPr/>
        </p:nvSpPr>
        <p:spPr bwMode="auto">
          <a:xfrm>
            <a:off x="7591425"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848123" name="Rectangle 251"/>
          <p:cNvSpPr>
            <a:spLocks noChangeArrowheads="1"/>
          </p:cNvSpPr>
          <p:nvPr/>
        </p:nvSpPr>
        <p:spPr bwMode="auto">
          <a:xfrm>
            <a:off x="7831138"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848124" name="Rectangle 252"/>
          <p:cNvSpPr>
            <a:spLocks noChangeArrowheads="1"/>
          </p:cNvSpPr>
          <p:nvPr/>
        </p:nvSpPr>
        <p:spPr bwMode="auto">
          <a:xfrm>
            <a:off x="8077200"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848125" name="Rectangle 253"/>
          <p:cNvSpPr>
            <a:spLocks noChangeArrowheads="1"/>
          </p:cNvSpPr>
          <p:nvPr/>
        </p:nvSpPr>
        <p:spPr bwMode="auto">
          <a:xfrm>
            <a:off x="8335963" y="6238874"/>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grpSp>
        <p:nvGrpSpPr>
          <p:cNvPr id="2" name="Group 255"/>
          <p:cNvGrpSpPr>
            <a:grpSpLocks/>
          </p:cNvGrpSpPr>
          <p:nvPr/>
        </p:nvGrpSpPr>
        <p:grpSpPr bwMode="auto">
          <a:xfrm>
            <a:off x="885826" y="5919788"/>
            <a:ext cx="7718441" cy="366713"/>
            <a:chOff x="558" y="3729"/>
            <a:chExt cx="4862" cy="231"/>
          </a:xfrm>
        </p:grpSpPr>
        <p:sp>
          <p:nvSpPr>
            <p:cNvPr id="848026" name="Rectangle 154"/>
            <p:cNvSpPr>
              <a:spLocks noChangeArrowheads="1"/>
            </p:cNvSpPr>
            <p:nvPr/>
          </p:nvSpPr>
          <p:spPr bwMode="auto">
            <a:xfrm>
              <a:off x="55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28" name="Rectangle 156"/>
            <p:cNvSpPr>
              <a:spLocks noChangeArrowheads="1"/>
            </p:cNvSpPr>
            <p:nvPr/>
          </p:nvSpPr>
          <p:spPr bwMode="auto">
            <a:xfrm>
              <a:off x="70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30" name="Rectangle 158"/>
            <p:cNvSpPr>
              <a:spLocks noChangeArrowheads="1"/>
            </p:cNvSpPr>
            <p:nvPr/>
          </p:nvSpPr>
          <p:spPr bwMode="auto">
            <a:xfrm>
              <a:off x="86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2" name="Rectangle 160"/>
            <p:cNvSpPr>
              <a:spLocks noChangeArrowheads="1"/>
            </p:cNvSpPr>
            <p:nvPr/>
          </p:nvSpPr>
          <p:spPr bwMode="auto">
            <a:xfrm>
              <a:off x="101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4" name="Rectangle 162"/>
            <p:cNvSpPr>
              <a:spLocks noChangeArrowheads="1"/>
            </p:cNvSpPr>
            <p:nvPr/>
          </p:nvSpPr>
          <p:spPr bwMode="auto">
            <a:xfrm>
              <a:off x="116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6" name="Rectangle 164"/>
            <p:cNvSpPr>
              <a:spLocks noChangeArrowheads="1"/>
            </p:cNvSpPr>
            <p:nvPr/>
          </p:nvSpPr>
          <p:spPr bwMode="auto">
            <a:xfrm>
              <a:off x="131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8" name="Rectangle 166"/>
            <p:cNvSpPr>
              <a:spLocks noChangeArrowheads="1"/>
            </p:cNvSpPr>
            <p:nvPr/>
          </p:nvSpPr>
          <p:spPr bwMode="auto">
            <a:xfrm>
              <a:off x="146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0" name="Rectangle 168"/>
            <p:cNvSpPr>
              <a:spLocks noChangeArrowheads="1"/>
            </p:cNvSpPr>
            <p:nvPr/>
          </p:nvSpPr>
          <p:spPr bwMode="auto">
            <a:xfrm>
              <a:off x="161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2" name="Rectangle 170"/>
            <p:cNvSpPr>
              <a:spLocks noChangeArrowheads="1"/>
            </p:cNvSpPr>
            <p:nvPr/>
          </p:nvSpPr>
          <p:spPr bwMode="auto">
            <a:xfrm>
              <a:off x="176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4" name="Rectangle 172"/>
            <p:cNvSpPr>
              <a:spLocks noChangeArrowheads="1"/>
            </p:cNvSpPr>
            <p:nvPr/>
          </p:nvSpPr>
          <p:spPr bwMode="auto">
            <a:xfrm>
              <a:off x="191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46" name="Rectangle 174"/>
            <p:cNvSpPr>
              <a:spLocks noChangeArrowheads="1"/>
            </p:cNvSpPr>
            <p:nvPr/>
          </p:nvSpPr>
          <p:spPr bwMode="auto">
            <a:xfrm>
              <a:off x="206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8" name="Rectangle 176"/>
            <p:cNvSpPr>
              <a:spLocks noChangeArrowheads="1"/>
            </p:cNvSpPr>
            <p:nvPr/>
          </p:nvSpPr>
          <p:spPr bwMode="auto">
            <a:xfrm>
              <a:off x="221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0" name="Rectangle 178"/>
            <p:cNvSpPr>
              <a:spLocks noChangeArrowheads="1"/>
            </p:cNvSpPr>
            <p:nvPr/>
          </p:nvSpPr>
          <p:spPr bwMode="auto">
            <a:xfrm>
              <a:off x="237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2" name="Rectangle 180"/>
            <p:cNvSpPr>
              <a:spLocks noChangeArrowheads="1"/>
            </p:cNvSpPr>
            <p:nvPr/>
          </p:nvSpPr>
          <p:spPr bwMode="auto">
            <a:xfrm>
              <a:off x="252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4" name="Rectangle 182"/>
            <p:cNvSpPr>
              <a:spLocks noChangeArrowheads="1"/>
            </p:cNvSpPr>
            <p:nvPr/>
          </p:nvSpPr>
          <p:spPr bwMode="auto">
            <a:xfrm>
              <a:off x="267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6" name="Rectangle 184"/>
            <p:cNvSpPr>
              <a:spLocks noChangeArrowheads="1"/>
            </p:cNvSpPr>
            <p:nvPr/>
          </p:nvSpPr>
          <p:spPr bwMode="auto">
            <a:xfrm>
              <a:off x="282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8" name="Rectangle 186"/>
            <p:cNvSpPr>
              <a:spLocks noChangeArrowheads="1"/>
            </p:cNvSpPr>
            <p:nvPr/>
          </p:nvSpPr>
          <p:spPr bwMode="auto">
            <a:xfrm>
              <a:off x="297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0" name="Rectangle 188"/>
            <p:cNvSpPr>
              <a:spLocks noChangeArrowheads="1"/>
            </p:cNvSpPr>
            <p:nvPr/>
          </p:nvSpPr>
          <p:spPr bwMode="auto">
            <a:xfrm>
              <a:off x="312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2" name="Rectangle 190"/>
            <p:cNvSpPr>
              <a:spLocks noChangeArrowheads="1"/>
            </p:cNvSpPr>
            <p:nvPr/>
          </p:nvSpPr>
          <p:spPr bwMode="auto">
            <a:xfrm>
              <a:off x="327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4" name="Rectangle 192"/>
            <p:cNvSpPr>
              <a:spLocks noChangeArrowheads="1"/>
            </p:cNvSpPr>
            <p:nvPr/>
          </p:nvSpPr>
          <p:spPr bwMode="auto">
            <a:xfrm>
              <a:off x="342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6" name="Rectangle 194"/>
            <p:cNvSpPr>
              <a:spLocks noChangeArrowheads="1"/>
            </p:cNvSpPr>
            <p:nvPr/>
          </p:nvSpPr>
          <p:spPr bwMode="auto">
            <a:xfrm>
              <a:off x="357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8" name="Rectangle 196"/>
            <p:cNvSpPr>
              <a:spLocks noChangeArrowheads="1"/>
            </p:cNvSpPr>
            <p:nvPr/>
          </p:nvSpPr>
          <p:spPr bwMode="auto">
            <a:xfrm>
              <a:off x="372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0" name="Rectangle 198"/>
            <p:cNvSpPr>
              <a:spLocks noChangeArrowheads="1"/>
            </p:cNvSpPr>
            <p:nvPr/>
          </p:nvSpPr>
          <p:spPr bwMode="auto">
            <a:xfrm>
              <a:off x="388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2" name="Rectangle 200"/>
            <p:cNvSpPr>
              <a:spLocks noChangeArrowheads="1"/>
            </p:cNvSpPr>
            <p:nvPr/>
          </p:nvSpPr>
          <p:spPr bwMode="auto">
            <a:xfrm>
              <a:off x="403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4" name="Rectangle 202"/>
            <p:cNvSpPr>
              <a:spLocks noChangeArrowheads="1"/>
            </p:cNvSpPr>
            <p:nvPr/>
          </p:nvSpPr>
          <p:spPr bwMode="auto">
            <a:xfrm>
              <a:off x="418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6" name="Rectangle 204"/>
            <p:cNvSpPr>
              <a:spLocks noChangeArrowheads="1"/>
            </p:cNvSpPr>
            <p:nvPr/>
          </p:nvSpPr>
          <p:spPr bwMode="auto">
            <a:xfrm>
              <a:off x="433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78" name="Rectangle 206"/>
            <p:cNvSpPr>
              <a:spLocks noChangeArrowheads="1"/>
            </p:cNvSpPr>
            <p:nvPr/>
          </p:nvSpPr>
          <p:spPr bwMode="auto">
            <a:xfrm>
              <a:off x="448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0" name="Rectangle 208"/>
            <p:cNvSpPr>
              <a:spLocks noChangeArrowheads="1"/>
            </p:cNvSpPr>
            <p:nvPr/>
          </p:nvSpPr>
          <p:spPr bwMode="auto">
            <a:xfrm>
              <a:off x="463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2" name="Rectangle 210"/>
            <p:cNvSpPr>
              <a:spLocks noChangeArrowheads="1"/>
            </p:cNvSpPr>
            <p:nvPr/>
          </p:nvSpPr>
          <p:spPr bwMode="auto">
            <a:xfrm>
              <a:off x="478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4" name="Rectangle 212"/>
            <p:cNvSpPr>
              <a:spLocks noChangeArrowheads="1"/>
            </p:cNvSpPr>
            <p:nvPr/>
          </p:nvSpPr>
          <p:spPr bwMode="auto">
            <a:xfrm>
              <a:off x="493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6" name="Rectangle 214"/>
            <p:cNvSpPr>
              <a:spLocks noChangeArrowheads="1"/>
            </p:cNvSpPr>
            <p:nvPr/>
          </p:nvSpPr>
          <p:spPr bwMode="auto">
            <a:xfrm>
              <a:off x="508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8" name="Rectangle 216"/>
            <p:cNvSpPr>
              <a:spLocks noChangeArrowheads="1"/>
            </p:cNvSpPr>
            <p:nvPr/>
          </p:nvSpPr>
          <p:spPr bwMode="auto">
            <a:xfrm>
              <a:off x="523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4787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7876" grpId="0" build="p" autoUpdateAnimBg="0"/>
    </p:bld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425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Bitwise </a:t>
            </a:r>
            <a:r>
              <a:rPr lang="en-US" sz="3600">
                <a:solidFill>
                  <a:srgbClr val="FF0000"/>
                </a:solidFill>
              </a:rPr>
              <a:t>OR</a:t>
            </a:r>
            <a:r>
              <a:rPr lang="en-US" sz="4000">
                <a:solidFill>
                  <a:srgbClr val="FF0000"/>
                </a:solidFill>
              </a:rPr>
              <a:t> Operator</a:t>
            </a:r>
            <a:endParaRPr lang="en-US">
              <a:solidFill>
                <a:srgbClr val="FF0000"/>
              </a:solidFill>
            </a:endParaRPr>
          </a:p>
        </p:txBody>
      </p:sp>
      <p:sp>
        <p:nvSpPr>
          <p:cNvPr id="864259" name="Rectangle 3"/>
          <p:cNvSpPr>
            <a:spLocks noChangeArrowheads="1"/>
          </p:cNvSpPr>
          <p:nvPr/>
        </p:nvSpPr>
        <p:spPr bwMode="auto">
          <a:xfrm>
            <a:off x="482600" y="1155700"/>
            <a:ext cx="6604000" cy="1587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bitwise </a:t>
            </a:r>
            <a:r>
              <a:rPr lang="en-US" sz="2000" b="0">
                <a:solidFill>
                  <a:srgbClr val="000000"/>
                </a:solidFill>
              </a:rPr>
              <a:t>OR</a:t>
            </a:r>
            <a:r>
              <a:rPr lang="en-US" sz="2400" b="0">
                <a:solidFill>
                  <a:srgbClr val="000000"/>
                </a:solidFill>
              </a:rPr>
              <a:t> operator (</a:t>
            </a:r>
            <a:r>
              <a:rPr lang="en-US" sz="2200">
                <a:solidFill>
                  <a:srgbClr val="000000"/>
                </a:solidFill>
                <a:latin typeface="Courier New" charset="0"/>
              </a:rPr>
              <a:t>|</a:t>
            </a:r>
            <a:r>
              <a:rPr lang="en-US" sz="2400" b="0">
                <a:solidFill>
                  <a:srgbClr val="000000"/>
                </a:solidFill>
              </a:rPr>
              <a:t>) takes two integer operands, </a:t>
            </a:r>
            <a:r>
              <a:rPr lang="en-US" sz="2400" b="0" i="1">
                <a:solidFill>
                  <a:srgbClr val="000000"/>
                </a:solidFill>
              </a:rPr>
              <a:t>x </a:t>
            </a:r>
            <a:r>
              <a:rPr lang="en-US" sz="2400" b="0">
                <a:solidFill>
                  <a:srgbClr val="000000"/>
                </a:solidFill>
              </a:rPr>
              <a:t>and</a:t>
            </a:r>
            <a:r>
              <a:rPr lang="en-US" sz="2400" b="0" i="1">
                <a:solidFill>
                  <a:srgbClr val="000000"/>
                </a:solidFill>
              </a:rPr>
              <a:t> y</a:t>
            </a:r>
            <a:r>
              <a:rPr lang="en-US" sz="2400" b="0">
                <a:solidFill>
                  <a:srgbClr val="000000"/>
                </a:solidFill>
              </a:rPr>
              <a:t>, and computes a result that has a </a:t>
            </a:r>
            <a:r>
              <a:rPr lang="en-US" sz="2400" b="0">
                <a:solidFill>
                  <a:srgbClr val="000000"/>
                </a:solidFill>
                <a:latin typeface="Helvetica" charset="0"/>
              </a:rPr>
              <a:t>1</a:t>
            </a:r>
            <a:r>
              <a:rPr lang="en-US" sz="2400" b="0">
                <a:solidFill>
                  <a:srgbClr val="000000"/>
                </a:solidFill>
              </a:rPr>
              <a:t> bit in every position which either </a:t>
            </a:r>
            <a:r>
              <a:rPr lang="en-US" sz="2400" b="0" i="1">
                <a:solidFill>
                  <a:srgbClr val="000000"/>
                </a:solidFill>
              </a:rPr>
              <a:t>x </a:t>
            </a:r>
            <a:r>
              <a:rPr lang="en-US" sz="2400" b="0">
                <a:solidFill>
                  <a:srgbClr val="000000"/>
                </a:solidFill>
              </a:rPr>
              <a:t>or</a:t>
            </a:r>
            <a:r>
              <a:rPr lang="en-US" sz="2400" b="0" i="1">
                <a:solidFill>
                  <a:srgbClr val="000000"/>
                </a:solidFill>
              </a:rPr>
              <a:t> y</a:t>
            </a:r>
            <a:r>
              <a:rPr lang="en-US" sz="2400" b="0">
                <a:solidFill>
                  <a:srgbClr val="000000"/>
                </a:solidFill>
              </a:rPr>
              <a:t> has a </a:t>
            </a:r>
            <a:r>
              <a:rPr lang="en-US" sz="2400" b="0">
                <a:solidFill>
                  <a:srgbClr val="000000"/>
                </a:solidFill>
                <a:latin typeface="Helvetica" charset="0"/>
              </a:rPr>
              <a:t>1</a:t>
            </a:r>
            <a:r>
              <a:rPr lang="en-US" sz="2400" b="0">
                <a:solidFill>
                  <a:srgbClr val="000000"/>
                </a:solidFill>
              </a:rPr>
              <a:t> bit (or if both do), as shown in the table on the right.</a:t>
            </a:r>
          </a:p>
        </p:txBody>
      </p:sp>
      <p:sp>
        <p:nvSpPr>
          <p:cNvPr id="864260" name="Rectangle 4"/>
          <p:cNvSpPr>
            <a:spLocks noChangeArrowheads="1"/>
          </p:cNvSpPr>
          <p:nvPr/>
        </p:nvSpPr>
        <p:spPr bwMode="auto">
          <a:xfrm>
            <a:off x="482600" y="2895600"/>
            <a:ext cx="8128000" cy="1155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primary use of the </a:t>
            </a:r>
            <a:r>
              <a:rPr lang="en-US" sz="2200">
                <a:solidFill>
                  <a:srgbClr val="000000"/>
                </a:solidFill>
                <a:latin typeface="Courier New" charset="0"/>
              </a:rPr>
              <a:t>|</a:t>
            </a:r>
            <a:r>
              <a:rPr lang="en-US" sz="2400" b="0">
                <a:solidFill>
                  <a:srgbClr val="000000"/>
                </a:solidFill>
              </a:rPr>
              <a:t> operator is to assemble a single integer value from other values, each of which contains a subset of the desired bits.</a:t>
            </a:r>
          </a:p>
        </p:txBody>
      </p:sp>
      <p:sp>
        <p:nvSpPr>
          <p:cNvPr id="864261" name="Rectangle 5"/>
          <p:cNvSpPr>
            <a:spLocks noChangeArrowheads="1"/>
          </p:cNvSpPr>
          <p:nvPr/>
        </p:nvSpPr>
        <p:spPr bwMode="auto">
          <a:xfrm>
            <a:off x="75438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62" name="Rectangle 6"/>
          <p:cNvSpPr>
            <a:spLocks noChangeArrowheads="1"/>
          </p:cNvSpPr>
          <p:nvPr/>
        </p:nvSpPr>
        <p:spPr bwMode="auto">
          <a:xfrm>
            <a:off x="80010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63" name="Rectangle 7"/>
          <p:cNvSpPr>
            <a:spLocks noChangeArrowheads="1"/>
          </p:cNvSpPr>
          <p:nvPr/>
        </p:nvSpPr>
        <p:spPr bwMode="auto">
          <a:xfrm>
            <a:off x="75438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64" name="Rectangle 8"/>
          <p:cNvSpPr>
            <a:spLocks noChangeArrowheads="1"/>
          </p:cNvSpPr>
          <p:nvPr/>
        </p:nvSpPr>
        <p:spPr bwMode="auto">
          <a:xfrm>
            <a:off x="80010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65" name="Rectangle 9"/>
          <p:cNvSpPr>
            <a:spLocks noChangeArrowheads="1"/>
          </p:cNvSpPr>
          <p:nvPr/>
        </p:nvSpPr>
        <p:spPr bwMode="auto">
          <a:xfrm>
            <a:off x="80010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64266" name="Rectangle 10"/>
          <p:cNvSpPr>
            <a:spLocks noChangeArrowheads="1"/>
          </p:cNvSpPr>
          <p:nvPr/>
        </p:nvSpPr>
        <p:spPr bwMode="auto">
          <a:xfrm>
            <a:off x="75565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64267" name="Rectangle 11"/>
          <p:cNvSpPr>
            <a:spLocks noChangeArrowheads="1"/>
          </p:cNvSpPr>
          <p:nvPr/>
        </p:nvSpPr>
        <p:spPr bwMode="auto">
          <a:xfrm>
            <a:off x="72263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64268" name="Rectangle 12"/>
          <p:cNvSpPr>
            <a:spLocks noChangeArrowheads="1"/>
          </p:cNvSpPr>
          <p:nvPr/>
        </p:nvSpPr>
        <p:spPr bwMode="auto">
          <a:xfrm>
            <a:off x="7226300" y="203101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dirty="0">
                <a:solidFill>
                  <a:srgbClr val="000000"/>
                </a:solidFill>
                <a:latin typeface="Helvetica" charset="0"/>
              </a:rPr>
              <a:t>1</a:t>
            </a:r>
          </a:p>
        </p:txBody>
      </p:sp>
      <p:sp>
        <p:nvSpPr>
          <p:cNvPr id="864269" name="Rectangle 13"/>
          <p:cNvSpPr>
            <a:spLocks noChangeArrowheads="1"/>
          </p:cNvSpPr>
          <p:nvPr/>
        </p:nvSpPr>
        <p:spPr bwMode="auto">
          <a:xfrm>
            <a:off x="80010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64270" name="Rectangle 14"/>
          <p:cNvSpPr>
            <a:spLocks noChangeArrowheads="1"/>
          </p:cNvSpPr>
          <p:nvPr/>
        </p:nvSpPr>
        <p:spPr bwMode="auto">
          <a:xfrm>
            <a:off x="75565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dirty="0">
                <a:solidFill>
                  <a:srgbClr val="000000"/>
                </a:solidFill>
                <a:latin typeface="Helvetica" charset="0"/>
              </a:rPr>
              <a:t>0</a:t>
            </a:r>
          </a:p>
        </p:txBody>
      </p:sp>
      <p:sp>
        <p:nvSpPr>
          <p:cNvPr id="864271" name="Rectangle 15"/>
          <p:cNvSpPr>
            <a:spLocks noChangeArrowheads="1"/>
          </p:cNvSpPr>
          <p:nvPr/>
        </p:nvSpPr>
        <p:spPr bwMode="auto">
          <a:xfrm>
            <a:off x="8001000" y="203101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64272" name="Rectangle 16"/>
          <p:cNvSpPr>
            <a:spLocks noChangeArrowheads="1"/>
          </p:cNvSpPr>
          <p:nvPr/>
        </p:nvSpPr>
        <p:spPr bwMode="auto">
          <a:xfrm>
            <a:off x="7556500" y="203101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grpSp>
        <p:nvGrpSpPr>
          <p:cNvPr id="2" name="Group 255"/>
          <p:cNvGrpSpPr>
            <a:grpSpLocks/>
          </p:cNvGrpSpPr>
          <p:nvPr/>
        </p:nvGrpSpPr>
        <p:grpSpPr bwMode="auto">
          <a:xfrm>
            <a:off x="482600" y="3975099"/>
            <a:ext cx="8262938" cy="2508250"/>
            <a:chOff x="304" y="2504"/>
            <a:chExt cx="5205" cy="1580"/>
          </a:xfrm>
        </p:grpSpPr>
        <p:sp>
          <p:nvSpPr>
            <p:cNvPr id="864273" name="Rectangle 17"/>
            <p:cNvSpPr>
              <a:spLocks noChangeArrowheads="1"/>
            </p:cNvSpPr>
            <p:nvPr/>
          </p:nvSpPr>
          <p:spPr bwMode="auto">
            <a:xfrm>
              <a:off x="304" y="2504"/>
              <a:ext cx="5120" cy="72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In the context of sets, the </a:t>
              </a:r>
              <a:r>
                <a:rPr lang="en-US" sz="2200">
                  <a:solidFill>
                    <a:srgbClr val="000000"/>
                  </a:solidFill>
                  <a:latin typeface="Courier New" charset="0"/>
                </a:rPr>
                <a:t>|</a:t>
              </a:r>
              <a:r>
                <a:rPr lang="en-US" sz="2400" b="0">
                  <a:solidFill>
                    <a:srgbClr val="000000"/>
                  </a:solidFill>
                </a:rPr>
                <a:t> operator performs a union, as in the following calculation of </a:t>
              </a:r>
              <a:r>
                <a:rPr lang="en-US" sz="2000">
                  <a:solidFill>
                    <a:srgbClr val="000000"/>
                  </a:solidFill>
                </a:rPr>
                <a:t>primes  </a:t>
              </a:r>
              <a:r>
                <a:rPr lang="en-US" sz="1800" b="0">
                  <a:solidFill>
                    <a:srgbClr val="000000"/>
                  </a:solidFill>
                  <a:sym typeface="Symbol" charset="2"/>
                </a:rPr>
                <a:t></a:t>
              </a:r>
              <a:r>
                <a:rPr lang="en-US" sz="2000">
                  <a:solidFill>
                    <a:srgbClr val="000000"/>
                  </a:solidFill>
                </a:rPr>
                <a:t>  squares</a:t>
              </a:r>
              <a:r>
                <a:rPr lang="en-US" sz="2400" b="0">
                  <a:solidFill>
                    <a:srgbClr val="000000"/>
                  </a:solidFill>
                </a:rPr>
                <a:t>:</a:t>
              </a:r>
            </a:p>
          </p:txBody>
        </p:sp>
        <p:sp>
          <p:nvSpPr>
            <p:cNvPr id="864274" name="Rectangle 18"/>
            <p:cNvSpPr>
              <a:spLocks noChangeArrowheads="1"/>
            </p:cNvSpPr>
            <p:nvPr/>
          </p:nvSpPr>
          <p:spPr bwMode="auto">
            <a:xfrm>
              <a:off x="58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75" name="Rectangle 19"/>
            <p:cNvSpPr>
              <a:spLocks noChangeArrowheads="1"/>
            </p:cNvSpPr>
            <p:nvPr/>
          </p:nvSpPr>
          <p:spPr bwMode="auto">
            <a:xfrm>
              <a:off x="56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76" name="Rectangle 20"/>
            <p:cNvSpPr>
              <a:spLocks noChangeArrowheads="1"/>
            </p:cNvSpPr>
            <p:nvPr/>
          </p:nvSpPr>
          <p:spPr bwMode="auto">
            <a:xfrm>
              <a:off x="73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77" name="Rectangle 21"/>
            <p:cNvSpPr>
              <a:spLocks noChangeArrowheads="1"/>
            </p:cNvSpPr>
            <p:nvPr/>
          </p:nvSpPr>
          <p:spPr bwMode="auto">
            <a:xfrm>
              <a:off x="71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78" name="Rectangle 22"/>
            <p:cNvSpPr>
              <a:spLocks noChangeArrowheads="1"/>
            </p:cNvSpPr>
            <p:nvPr/>
          </p:nvSpPr>
          <p:spPr bwMode="auto">
            <a:xfrm>
              <a:off x="88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79" name="Rectangle 23"/>
            <p:cNvSpPr>
              <a:spLocks noChangeArrowheads="1"/>
            </p:cNvSpPr>
            <p:nvPr/>
          </p:nvSpPr>
          <p:spPr bwMode="auto">
            <a:xfrm>
              <a:off x="86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280" name="Rectangle 24"/>
            <p:cNvSpPr>
              <a:spLocks noChangeArrowheads="1"/>
            </p:cNvSpPr>
            <p:nvPr/>
          </p:nvSpPr>
          <p:spPr bwMode="auto">
            <a:xfrm>
              <a:off x="104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81" name="Rectangle 25"/>
            <p:cNvSpPr>
              <a:spLocks noChangeArrowheads="1"/>
            </p:cNvSpPr>
            <p:nvPr/>
          </p:nvSpPr>
          <p:spPr bwMode="auto">
            <a:xfrm>
              <a:off x="101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282" name="Rectangle 26"/>
            <p:cNvSpPr>
              <a:spLocks noChangeArrowheads="1"/>
            </p:cNvSpPr>
            <p:nvPr/>
          </p:nvSpPr>
          <p:spPr bwMode="auto">
            <a:xfrm>
              <a:off x="119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83" name="Rectangle 27"/>
            <p:cNvSpPr>
              <a:spLocks noChangeArrowheads="1"/>
            </p:cNvSpPr>
            <p:nvPr/>
          </p:nvSpPr>
          <p:spPr bwMode="auto">
            <a:xfrm>
              <a:off x="116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84" name="Rectangle 28"/>
            <p:cNvSpPr>
              <a:spLocks noChangeArrowheads="1"/>
            </p:cNvSpPr>
            <p:nvPr/>
          </p:nvSpPr>
          <p:spPr bwMode="auto">
            <a:xfrm>
              <a:off x="134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85" name="Rectangle 29"/>
            <p:cNvSpPr>
              <a:spLocks noChangeArrowheads="1"/>
            </p:cNvSpPr>
            <p:nvPr/>
          </p:nvSpPr>
          <p:spPr bwMode="auto">
            <a:xfrm>
              <a:off x="131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286" name="Rectangle 30"/>
            <p:cNvSpPr>
              <a:spLocks noChangeArrowheads="1"/>
            </p:cNvSpPr>
            <p:nvPr/>
          </p:nvSpPr>
          <p:spPr bwMode="auto">
            <a:xfrm>
              <a:off x="149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87" name="Rectangle 31"/>
            <p:cNvSpPr>
              <a:spLocks noChangeArrowheads="1"/>
            </p:cNvSpPr>
            <p:nvPr/>
          </p:nvSpPr>
          <p:spPr bwMode="auto">
            <a:xfrm>
              <a:off x="146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88" name="Rectangle 32"/>
            <p:cNvSpPr>
              <a:spLocks noChangeArrowheads="1"/>
            </p:cNvSpPr>
            <p:nvPr/>
          </p:nvSpPr>
          <p:spPr bwMode="auto">
            <a:xfrm>
              <a:off x="164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89" name="Rectangle 33"/>
            <p:cNvSpPr>
              <a:spLocks noChangeArrowheads="1"/>
            </p:cNvSpPr>
            <p:nvPr/>
          </p:nvSpPr>
          <p:spPr bwMode="auto">
            <a:xfrm>
              <a:off x="161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290" name="Rectangle 34"/>
            <p:cNvSpPr>
              <a:spLocks noChangeArrowheads="1"/>
            </p:cNvSpPr>
            <p:nvPr/>
          </p:nvSpPr>
          <p:spPr bwMode="auto">
            <a:xfrm>
              <a:off x="179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91" name="Rectangle 35"/>
            <p:cNvSpPr>
              <a:spLocks noChangeArrowheads="1"/>
            </p:cNvSpPr>
            <p:nvPr/>
          </p:nvSpPr>
          <p:spPr bwMode="auto">
            <a:xfrm>
              <a:off x="177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92" name="Rectangle 36"/>
            <p:cNvSpPr>
              <a:spLocks noChangeArrowheads="1"/>
            </p:cNvSpPr>
            <p:nvPr/>
          </p:nvSpPr>
          <p:spPr bwMode="auto">
            <a:xfrm>
              <a:off x="194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93" name="Rectangle 37"/>
            <p:cNvSpPr>
              <a:spLocks noChangeArrowheads="1"/>
            </p:cNvSpPr>
            <p:nvPr/>
          </p:nvSpPr>
          <p:spPr bwMode="auto">
            <a:xfrm>
              <a:off x="192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94" name="Rectangle 38"/>
            <p:cNvSpPr>
              <a:spLocks noChangeArrowheads="1"/>
            </p:cNvSpPr>
            <p:nvPr/>
          </p:nvSpPr>
          <p:spPr bwMode="auto">
            <a:xfrm>
              <a:off x="209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95" name="Rectangle 39"/>
            <p:cNvSpPr>
              <a:spLocks noChangeArrowheads="1"/>
            </p:cNvSpPr>
            <p:nvPr/>
          </p:nvSpPr>
          <p:spPr bwMode="auto">
            <a:xfrm>
              <a:off x="207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96" name="Rectangle 40"/>
            <p:cNvSpPr>
              <a:spLocks noChangeArrowheads="1"/>
            </p:cNvSpPr>
            <p:nvPr/>
          </p:nvSpPr>
          <p:spPr bwMode="auto">
            <a:xfrm>
              <a:off x="224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97" name="Rectangle 41"/>
            <p:cNvSpPr>
              <a:spLocks noChangeArrowheads="1"/>
            </p:cNvSpPr>
            <p:nvPr/>
          </p:nvSpPr>
          <p:spPr bwMode="auto">
            <a:xfrm>
              <a:off x="222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298" name="Rectangle 42"/>
            <p:cNvSpPr>
              <a:spLocks noChangeArrowheads="1"/>
            </p:cNvSpPr>
            <p:nvPr/>
          </p:nvSpPr>
          <p:spPr bwMode="auto">
            <a:xfrm>
              <a:off x="239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99" name="Rectangle 43"/>
            <p:cNvSpPr>
              <a:spLocks noChangeArrowheads="1"/>
            </p:cNvSpPr>
            <p:nvPr/>
          </p:nvSpPr>
          <p:spPr bwMode="auto">
            <a:xfrm>
              <a:off x="237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00" name="Rectangle 44"/>
            <p:cNvSpPr>
              <a:spLocks noChangeArrowheads="1"/>
            </p:cNvSpPr>
            <p:nvPr/>
          </p:nvSpPr>
          <p:spPr bwMode="auto">
            <a:xfrm>
              <a:off x="255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01" name="Rectangle 45"/>
            <p:cNvSpPr>
              <a:spLocks noChangeArrowheads="1"/>
            </p:cNvSpPr>
            <p:nvPr/>
          </p:nvSpPr>
          <p:spPr bwMode="auto">
            <a:xfrm>
              <a:off x="252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02" name="Rectangle 46"/>
            <p:cNvSpPr>
              <a:spLocks noChangeArrowheads="1"/>
            </p:cNvSpPr>
            <p:nvPr/>
          </p:nvSpPr>
          <p:spPr bwMode="auto">
            <a:xfrm>
              <a:off x="270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03" name="Rectangle 47"/>
            <p:cNvSpPr>
              <a:spLocks noChangeArrowheads="1"/>
            </p:cNvSpPr>
            <p:nvPr/>
          </p:nvSpPr>
          <p:spPr bwMode="auto">
            <a:xfrm>
              <a:off x="267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04" name="Rectangle 48"/>
            <p:cNvSpPr>
              <a:spLocks noChangeArrowheads="1"/>
            </p:cNvSpPr>
            <p:nvPr/>
          </p:nvSpPr>
          <p:spPr bwMode="auto">
            <a:xfrm>
              <a:off x="285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05" name="Rectangle 49"/>
            <p:cNvSpPr>
              <a:spLocks noChangeArrowheads="1"/>
            </p:cNvSpPr>
            <p:nvPr/>
          </p:nvSpPr>
          <p:spPr bwMode="auto">
            <a:xfrm>
              <a:off x="282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06" name="Rectangle 50"/>
            <p:cNvSpPr>
              <a:spLocks noChangeArrowheads="1"/>
            </p:cNvSpPr>
            <p:nvPr/>
          </p:nvSpPr>
          <p:spPr bwMode="auto">
            <a:xfrm>
              <a:off x="300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07" name="Rectangle 51"/>
            <p:cNvSpPr>
              <a:spLocks noChangeArrowheads="1"/>
            </p:cNvSpPr>
            <p:nvPr/>
          </p:nvSpPr>
          <p:spPr bwMode="auto">
            <a:xfrm>
              <a:off x="297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08" name="Rectangle 52"/>
            <p:cNvSpPr>
              <a:spLocks noChangeArrowheads="1"/>
            </p:cNvSpPr>
            <p:nvPr/>
          </p:nvSpPr>
          <p:spPr bwMode="auto">
            <a:xfrm>
              <a:off x="315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09" name="Rectangle 53"/>
            <p:cNvSpPr>
              <a:spLocks noChangeArrowheads="1"/>
            </p:cNvSpPr>
            <p:nvPr/>
          </p:nvSpPr>
          <p:spPr bwMode="auto">
            <a:xfrm>
              <a:off x="312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10" name="Rectangle 54"/>
            <p:cNvSpPr>
              <a:spLocks noChangeArrowheads="1"/>
            </p:cNvSpPr>
            <p:nvPr/>
          </p:nvSpPr>
          <p:spPr bwMode="auto">
            <a:xfrm>
              <a:off x="330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11" name="Rectangle 55"/>
            <p:cNvSpPr>
              <a:spLocks noChangeArrowheads="1"/>
            </p:cNvSpPr>
            <p:nvPr/>
          </p:nvSpPr>
          <p:spPr bwMode="auto">
            <a:xfrm>
              <a:off x="328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12" name="Rectangle 56"/>
            <p:cNvSpPr>
              <a:spLocks noChangeArrowheads="1"/>
            </p:cNvSpPr>
            <p:nvPr/>
          </p:nvSpPr>
          <p:spPr bwMode="auto">
            <a:xfrm>
              <a:off x="345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13" name="Rectangle 57"/>
            <p:cNvSpPr>
              <a:spLocks noChangeArrowheads="1"/>
            </p:cNvSpPr>
            <p:nvPr/>
          </p:nvSpPr>
          <p:spPr bwMode="auto">
            <a:xfrm>
              <a:off x="343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14" name="Rectangle 58"/>
            <p:cNvSpPr>
              <a:spLocks noChangeArrowheads="1"/>
            </p:cNvSpPr>
            <p:nvPr/>
          </p:nvSpPr>
          <p:spPr bwMode="auto">
            <a:xfrm>
              <a:off x="360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15" name="Rectangle 59"/>
            <p:cNvSpPr>
              <a:spLocks noChangeArrowheads="1"/>
            </p:cNvSpPr>
            <p:nvPr/>
          </p:nvSpPr>
          <p:spPr bwMode="auto">
            <a:xfrm>
              <a:off x="358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16" name="Rectangle 60"/>
            <p:cNvSpPr>
              <a:spLocks noChangeArrowheads="1"/>
            </p:cNvSpPr>
            <p:nvPr/>
          </p:nvSpPr>
          <p:spPr bwMode="auto">
            <a:xfrm>
              <a:off x="375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17" name="Rectangle 61"/>
            <p:cNvSpPr>
              <a:spLocks noChangeArrowheads="1"/>
            </p:cNvSpPr>
            <p:nvPr/>
          </p:nvSpPr>
          <p:spPr bwMode="auto">
            <a:xfrm>
              <a:off x="373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18" name="Rectangle 62"/>
            <p:cNvSpPr>
              <a:spLocks noChangeArrowheads="1"/>
            </p:cNvSpPr>
            <p:nvPr/>
          </p:nvSpPr>
          <p:spPr bwMode="auto">
            <a:xfrm>
              <a:off x="390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19" name="Rectangle 63"/>
            <p:cNvSpPr>
              <a:spLocks noChangeArrowheads="1"/>
            </p:cNvSpPr>
            <p:nvPr/>
          </p:nvSpPr>
          <p:spPr bwMode="auto">
            <a:xfrm>
              <a:off x="388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20" name="Rectangle 64"/>
            <p:cNvSpPr>
              <a:spLocks noChangeArrowheads="1"/>
            </p:cNvSpPr>
            <p:nvPr/>
          </p:nvSpPr>
          <p:spPr bwMode="auto">
            <a:xfrm>
              <a:off x="406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21" name="Rectangle 65"/>
            <p:cNvSpPr>
              <a:spLocks noChangeArrowheads="1"/>
            </p:cNvSpPr>
            <p:nvPr/>
          </p:nvSpPr>
          <p:spPr bwMode="auto">
            <a:xfrm>
              <a:off x="403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22" name="Rectangle 66"/>
            <p:cNvSpPr>
              <a:spLocks noChangeArrowheads="1"/>
            </p:cNvSpPr>
            <p:nvPr/>
          </p:nvSpPr>
          <p:spPr bwMode="auto">
            <a:xfrm>
              <a:off x="421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23" name="Rectangle 67"/>
            <p:cNvSpPr>
              <a:spLocks noChangeArrowheads="1"/>
            </p:cNvSpPr>
            <p:nvPr/>
          </p:nvSpPr>
          <p:spPr bwMode="auto">
            <a:xfrm>
              <a:off x="418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24" name="Rectangle 68"/>
            <p:cNvSpPr>
              <a:spLocks noChangeArrowheads="1"/>
            </p:cNvSpPr>
            <p:nvPr/>
          </p:nvSpPr>
          <p:spPr bwMode="auto">
            <a:xfrm>
              <a:off x="436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25" name="Rectangle 69"/>
            <p:cNvSpPr>
              <a:spLocks noChangeArrowheads="1"/>
            </p:cNvSpPr>
            <p:nvPr/>
          </p:nvSpPr>
          <p:spPr bwMode="auto">
            <a:xfrm>
              <a:off x="433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26" name="Rectangle 70"/>
            <p:cNvSpPr>
              <a:spLocks noChangeArrowheads="1"/>
            </p:cNvSpPr>
            <p:nvPr/>
          </p:nvSpPr>
          <p:spPr bwMode="auto">
            <a:xfrm>
              <a:off x="451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27" name="Rectangle 71"/>
            <p:cNvSpPr>
              <a:spLocks noChangeArrowheads="1"/>
            </p:cNvSpPr>
            <p:nvPr/>
          </p:nvSpPr>
          <p:spPr bwMode="auto">
            <a:xfrm>
              <a:off x="448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28" name="Rectangle 72"/>
            <p:cNvSpPr>
              <a:spLocks noChangeArrowheads="1"/>
            </p:cNvSpPr>
            <p:nvPr/>
          </p:nvSpPr>
          <p:spPr bwMode="auto">
            <a:xfrm>
              <a:off x="466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29" name="Rectangle 73"/>
            <p:cNvSpPr>
              <a:spLocks noChangeArrowheads="1"/>
            </p:cNvSpPr>
            <p:nvPr/>
          </p:nvSpPr>
          <p:spPr bwMode="auto">
            <a:xfrm>
              <a:off x="463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30" name="Rectangle 74"/>
            <p:cNvSpPr>
              <a:spLocks noChangeArrowheads="1"/>
            </p:cNvSpPr>
            <p:nvPr/>
          </p:nvSpPr>
          <p:spPr bwMode="auto">
            <a:xfrm>
              <a:off x="481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31" name="Rectangle 75"/>
            <p:cNvSpPr>
              <a:spLocks noChangeArrowheads="1"/>
            </p:cNvSpPr>
            <p:nvPr/>
          </p:nvSpPr>
          <p:spPr bwMode="auto">
            <a:xfrm>
              <a:off x="479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32" name="Rectangle 76"/>
            <p:cNvSpPr>
              <a:spLocks noChangeArrowheads="1"/>
            </p:cNvSpPr>
            <p:nvPr/>
          </p:nvSpPr>
          <p:spPr bwMode="auto">
            <a:xfrm>
              <a:off x="496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33" name="Rectangle 77"/>
            <p:cNvSpPr>
              <a:spLocks noChangeArrowheads="1"/>
            </p:cNvSpPr>
            <p:nvPr/>
          </p:nvSpPr>
          <p:spPr bwMode="auto">
            <a:xfrm>
              <a:off x="494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34" name="Rectangle 78"/>
            <p:cNvSpPr>
              <a:spLocks noChangeArrowheads="1"/>
            </p:cNvSpPr>
            <p:nvPr/>
          </p:nvSpPr>
          <p:spPr bwMode="auto">
            <a:xfrm>
              <a:off x="511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35" name="Rectangle 79"/>
            <p:cNvSpPr>
              <a:spLocks noChangeArrowheads="1"/>
            </p:cNvSpPr>
            <p:nvPr/>
          </p:nvSpPr>
          <p:spPr bwMode="auto">
            <a:xfrm>
              <a:off x="509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36" name="Rectangle 80"/>
            <p:cNvSpPr>
              <a:spLocks noChangeArrowheads="1"/>
            </p:cNvSpPr>
            <p:nvPr/>
          </p:nvSpPr>
          <p:spPr bwMode="auto">
            <a:xfrm>
              <a:off x="5268" y="3055"/>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37" name="Rectangle 81"/>
            <p:cNvSpPr>
              <a:spLocks noChangeArrowheads="1"/>
            </p:cNvSpPr>
            <p:nvPr/>
          </p:nvSpPr>
          <p:spPr bwMode="auto">
            <a:xfrm>
              <a:off x="524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38" name="Line 82"/>
            <p:cNvSpPr>
              <a:spLocks noChangeShapeType="1"/>
            </p:cNvSpPr>
            <p:nvPr/>
          </p:nvSpPr>
          <p:spPr bwMode="auto">
            <a:xfrm>
              <a:off x="1796" y="3054"/>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339" name="Line 83"/>
            <p:cNvSpPr>
              <a:spLocks noChangeShapeType="1"/>
            </p:cNvSpPr>
            <p:nvPr/>
          </p:nvSpPr>
          <p:spPr bwMode="auto">
            <a:xfrm>
              <a:off x="3005" y="3055"/>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340" name="Line 84"/>
            <p:cNvSpPr>
              <a:spLocks noChangeShapeType="1"/>
            </p:cNvSpPr>
            <p:nvPr/>
          </p:nvSpPr>
          <p:spPr bwMode="auto">
            <a:xfrm>
              <a:off x="4214" y="3056"/>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341" name="Rectangle 85"/>
            <p:cNvSpPr>
              <a:spLocks noChangeArrowheads="1"/>
            </p:cNvSpPr>
            <p:nvPr/>
          </p:nvSpPr>
          <p:spPr bwMode="auto">
            <a:xfrm>
              <a:off x="58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42" name="Rectangle 86"/>
            <p:cNvSpPr>
              <a:spLocks noChangeArrowheads="1"/>
            </p:cNvSpPr>
            <p:nvPr/>
          </p:nvSpPr>
          <p:spPr bwMode="auto">
            <a:xfrm>
              <a:off x="56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43" name="Rectangle 87"/>
            <p:cNvSpPr>
              <a:spLocks noChangeArrowheads="1"/>
            </p:cNvSpPr>
            <p:nvPr/>
          </p:nvSpPr>
          <p:spPr bwMode="auto">
            <a:xfrm>
              <a:off x="73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44" name="Rectangle 88"/>
            <p:cNvSpPr>
              <a:spLocks noChangeArrowheads="1"/>
            </p:cNvSpPr>
            <p:nvPr/>
          </p:nvSpPr>
          <p:spPr bwMode="auto">
            <a:xfrm>
              <a:off x="71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45" name="Rectangle 89"/>
            <p:cNvSpPr>
              <a:spLocks noChangeArrowheads="1"/>
            </p:cNvSpPr>
            <p:nvPr/>
          </p:nvSpPr>
          <p:spPr bwMode="auto">
            <a:xfrm>
              <a:off x="88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46" name="Rectangle 90"/>
            <p:cNvSpPr>
              <a:spLocks noChangeArrowheads="1"/>
            </p:cNvSpPr>
            <p:nvPr/>
          </p:nvSpPr>
          <p:spPr bwMode="auto">
            <a:xfrm>
              <a:off x="86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47" name="Rectangle 91"/>
            <p:cNvSpPr>
              <a:spLocks noChangeArrowheads="1"/>
            </p:cNvSpPr>
            <p:nvPr/>
          </p:nvSpPr>
          <p:spPr bwMode="auto">
            <a:xfrm>
              <a:off x="103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48" name="Rectangle 92"/>
            <p:cNvSpPr>
              <a:spLocks noChangeArrowheads="1"/>
            </p:cNvSpPr>
            <p:nvPr/>
          </p:nvSpPr>
          <p:spPr bwMode="auto">
            <a:xfrm>
              <a:off x="101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49" name="Rectangle 93"/>
            <p:cNvSpPr>
              <a:spLocks noChangeArrowheads="1"/>
            </p:cNvSpPr>
            <p:nvPr/>
          </p:nvSpPr>
          <p:spPr bwMode="auto">
            <a:xfrm>
              <a:off x="118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50" name="Rectangle 94"/>
            <p:cNvSpPr>
              <a:spLocks noChangeArrowheads="1"/>
            </p:cNvSpPr>
            <p:nvPr/>
          </p:nvSpPr>
          <p:spPr bwMode="auto">
            <a:xfrm>
              <a:off x="116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51" name="Rectangle 95"/>
            <p:cNvSpPr>
              <a:spLocks noChangeArrowheads="1"/>
            </p:cNvSpPr>
            <p:nvPr/>
          </p:nvSpPr>
          <p:spPr bwMode="auto">
            <a:xfrm>
              <a:off x="134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52" name="Rectangle 96"/>
            <p:cNvSpPr>
              <a:spLocks noChangeArrowheads="1"/>
            </p:cNvSpPr>
            <p:nvPr/>
          </p:nvSpPr>
          <p:spPr bwMode="auto">
            <a:xfrm>
              <a:off x="131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53" name="Rectangle 97"/>
            <p:cNvSpPr>
              <a:spLocks noChangeArrowheads="1"/>
            </p:cNvSpPr>
            <p:nvPr/>
          </p:nvSpPr>
          <p:spPr bwMode="auto">
            <a:xfrm>
              <a:off x="149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54" name="Rectangle 98"/>
            <p:cNvSpPr>
              <a:spLocks noChangeArrowheads="1"/>
            </p:cNvSpPr>
            <p:nvPr/>
          </p:nvSpPr>
          <p:spPr bwMode="auto">
            <a:xfrm>
              <a:off x="146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55" name="Rectangle 99"/>
            <p:cNvSpPr>
              <a:spLocks noChangeArrowheads="1"/>
            </p:cNvSpPr>
            <p:nvPr/>
          </p:nvSpPr>
          <p:spPr bwMode="auto">
            <a:xfrm>
              <a:off x="164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56" name="Rectangle 100"/>
            <p:cNvSpPr>
              <a:spLocks noChangeArrowheads="1"/>
            </p:cNvSpPr>
            <p:nvPr/>
          </p:nvSpPr>
          <p:spPr bwMode="auto">
            <a:xfrm>
              <a:off x="161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57" name="Rectangle 101"/>
            <p:cNvSpPr>
              <a:spLocks noChangeArrowheads="1"/>
            </p:cNvSpPr>
            <p:nvPr/>
          </p:nvSpPr>
          <p:spPr bwMode="auto">
            <a:xfrm>
              <a:off x="179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58" name="Rectangle 102"/>
            <p:cNvSpPr>
              <a:spLocks noChangeArrowheads="1"/>
            </p:cNvSpPr>
            <p:nvPr/>
          </p:nvSpPr>
          <p:spPr bwMode="auto">
            <a:xfrm>
              <a:off x="176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59" name="Rectangle 103"/>
            <p:cNvSpPr>
              <a:spLocks noChangeArrowheads="1"/>
            </p:cNvSpPr>
            <p:nvPr/>
          </p:nvSpPr>
          <p:spPr bwMode="auto">
            <a:xfrm>
              <a:off x="194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60" name="Rectangle 104"/>
            <p:cNvSpPr>
              <a:spLocks noChangeArrowheads="1"/>
            </p:cNvSpPr>
            <p:nvPr/>
          </p:nvSpPr>
          <p:spPr bwMode="auto">
            <a:xfrm>
              <a:off x="191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61" name="Rectangle 105"/>
            <p:cNvSpPr>
              <a:spLocks noChangeArrowheads="1"/>
            </p:cNvSpPr>
            <p:nvPr/>
          </p:nvSpPr>
          <p:spPr bwMode="auto">
            <a:xfrm>
              <a:off x="209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62" name="Rectangle 106"/>
            <p:cNvSpPr>
              <a:spLocks noChangeArrowheads="1"/>
            </p:cNvSpPr>
            <p:nvPr/>
          </p:nvSpPr>
          <p:spPr bwMode="auto">
            <a:xfrm>
              <a:off x="207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63" name="Rectangle 107"/>
            <p:cNvSpPr>
              <a:spLocks noChangeArrowheads="1"/>
            </p:cNvSpPr>
            <p:nvPr/>
          </p:nvSpPr>
          <p:spPr bwMode="auto">
            <a:xfrm>
              <a:off x="224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64" name="Rectangle 108"/>
            <p:cNvSpPr>
              <a:spLocks noChangeArrowheads="1"/>
            </p:cNvSpPr>
            <p:nvPr/>
          </p:nvSpPr>
          <p:spPr bwMode="auto">
            <a:xfrm>
              <a:off x="222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65" name="Rectangle 109"/>
            <p:cNvSpPr>
              <a:spLocks noChangeArrowheads="1"/>
            </p:cNvSpPr>
            <p:nvPr/>
          </p:nvSpPr>
          <p:spPr bwMode="auto">
            <a:xfrm>
              <a:off x="239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66" name="Rectangle 110"/>
            <p:cNvSpPr>
              <a:spLocks noChangeArrowheads="1"/>
            </p:cNvSpPr>
            <p:nvPr/>
          </p:nvSpPr>
          <p:spPr bwMode="auto">
            <a:xfrm>
              <a:off x="237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67" name="Rectangle 111"/>
            <p:cNvSpPr>
              <a:spLocks noChangeArrowheads="1"/>
            </p:cNvSpPr>
            <p:nvPr/>
          </p:nvSpPr>
          <p:spPr bwMode="auto">
            <a:xfrm>
              <a:off x="254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68" name="Rectangle 112"/>
            <p:cNvSpPr>
              <a:spLocks noChangeArrowheads="1"/>
            </p:cNvSpPr>
            <p:nvPr/>
          </p:nvSpPr>
          <p:spPr bwMode="auto">
            <a:xfrm>
              <a:off x="252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69" name="Rectangle 113"/>
            <p:cNvSpPr>
              <a:spLocks noChangeArrowheads="1"/>
            </p:cNvSpPr>
            <p:nvPr/>
          </p:nvSpPr>
          <p:spPr bwMode="auto">
            <a:xfrm>
              <a:off x="269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70" name="Rectangle 114"/>
            <p:cNvSpPr>
              <a:spLocks noChangeArrowheads="1"/>
            </p:cNvSpPr>
            <p:nvPr/>
          </p:nvSpPr>
          <p:spPr bwMode="auto">
            <a:xfrm>
              <a:off x="267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71" name="Rectangle 115"/>
            <p:cNvSpPr>
              <a:spLocks noChangeArrowheads="1"/>
            </p:cNvSpPr>
            <p:nvPr/>
          </p:nvSpPr>
          <p:spPr bwMode="auto">
            <a:xfrm>
              <a:off x="285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72" name="Rectangle 116"/>
            <p:cNvSpPr>
              <a:spLocks noChangeArrowheads="1"/>
            </p:cNvSpPr>
            <p:nvPr/>
          </p:nvSpPr>
          <p:spPr bwMode="auto">
            <a:xfrm>
              <a:off x="282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73" name="Rectangle 117"/>
            <p:cNvSpPr>
              <a:spLocks noChangeArrowheads="1"/>
            </p:cNvSpPr>
            <p:nvPr/>
          </p:nvSpPr>
          <p:spPr bwMode="auto">
            <a:xfrm>
              <a:off x="300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74" name="Rectangle 118"/>
            <p:cNvSpPr>
              <a:spLocks noChangeArrowheads="1"/>
            </p:cNvSpPr>
            <p:nvPr/>
          </p:nvSpPr>
          <p:spPr bwMode="auto">
            <a:xfrm>
              <a:off x="297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75" name="Rectangle 119"/>
            <p:cNvSpPr>
              <a:spLocks noChangeArrowheads="1"/>
            </p:cNvSpPr>
            <p:nvPr/>
          </p:nvSpPr>
          <p:spPr bwMode="auto">
            <a:xfrm>
              <a:off x="315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76" name="Rectangle 120"/>
            <p:cNvSpPr>
              <a:spLocks noChangeArrowheads="1"/>
            </p:cNvSpPr>
            <p:nvPr/>
          </p:nvSpPr>
          <p:spPr bwMode="auto">
            <a:xfrm>
              <a:off x="312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77" name="Rectangle 121"/>
            <p:cNvSpPr>
              <a:spLocks noChangeArrowheads="1"/>
            </p:cNvSpPr>
            <p:nvPr/>
          </p:nvSpPr>
          <p:spPr bwMode="auto">
            <a:xfrm>
              <a:off x="330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78" name="Rectangle 122"/>
            <p:cNvSpPr>
              <a:spLocks noChangeArrowheads="1"/>
            </p:cNvSpPr>
            <p:nvPr/>
          </p:nvSpPr>
          <p:spPr bwMode="auto">
            <a:xfrm>
              <a:off x="327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79" name="Rectangle 123"/>
            <p:cNvSpPr>
              <a:spLocks noChangeArrowheads="1"/>
            </p:cNvSpPr>
            <p:nvPr/>
          </p:nvSpPr>
          <p:spPr bwMode="auto">
            <a:xfrm>
              <a:off x="345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80" name="Rectangle 124"/>
            <p:cNvSpPr>
              <a:spLocks noChangeArrowheads="1"/>
            </p:cNvSpPr>
            <p:nvPr/>
          </p:nvSpPr>
          <p:spPr bwMode="auto">
            <a:xfrm>
              <a:off x="342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81" name="Rectangle 125"/>
            <p:cNvSpPr>
              <a:spLocks noChangeArrowheads="1"/>
            </p:cNvSpPr>
            <p:nvPr/>
          </p:nvSpPr>
          <p:spPr bwMode="auto">
            <a:xfrm>
              <a:off x="360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82" name="Rectangle 126"/>
            <p:cNvSpPr>
              <a:spLocks noChangeArrowheads="1"/>
            </p:cNvSpPr>
            <p:nvPr/>
          </p:nvSpPr>
          <p:spPr bwMode="auto">
            <a:xfrm>
              <a:off x="358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83" name="Rectangle 127"/>
            <p:cNvSpPr>
              <a:spLocks noChangeArrowheads="1"/>
            </p:cNvSpPr>
            <p:nvPr/>
          </p:nvSpPr>
          <p:spPr bwMode="auto">
            <a:xfrm>
              <a:off x="375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84" name="Rectangle 128"/>
            <p:cNvSpPr>
              <a:spLocks noChangeArrowheads="1"/>
            </p:cNvSpPr>
            <p:nvPr/>
          </p:nvSpPr>
          <p:spPr bwMode="auto">
            <a:xfrm>
              <a:off x="373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85" name="Rectangle 129"/>
            <p:cNvSpPr>
              <a:spLocks noChangeArrowheads="1"/>
            </p:cNvSpPr>
            <p:nvPr/>
          </p:nvSpPr>
          <p:spPr bwMode="auto">
            <a:xfrm>
              <a:off x="390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86" name="Rectangle 130"/>
            <p:cNvSpPr>
              <a:spLocks noChangeArrowheads="1"/>
            </p:cNvSpPr>
            <p:nvPr/>
          </p:nvSpPr>
          <p:spPr bwMode="auto">
            <a:xfrm>
              <a:off x="388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87" name="Rectangle 131"/>
            <p:cNvSpPr>
              <a:spLocks noChangeArrowheads="1"/>
            </p:cNvSpPr>
            <p:nvPr/>
          </p:nvSpPr>
          <p:spPr bwMode="auto">
            <a:xfrm>
              <a:off x="405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88" name="Rectangle 132"/>
            <p:cNvSpPr>
              <a:spLocks noChangeArrowheads="1"/>
            </p:cNvSpPr>
            <p:nvPr/>
          </p:nvSpPr>
          <p:spPr bwMode="auto">
            <a:xfrm>
              <a:off x="403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89" name="Rectangle 133"/>
            <p:cNvSpPr>
              <a:spLocks noChangeArrowheads="1"/>
            </p:cNvSpPr>
            <p:nvPr/>
          </p:nvSpPr>
          <p:spPr bwMode="auto">
            <a:xfrm>
              <a:off x="420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90" name="Rectangle 134"/>
            <p:cNvSpPr>
              <a:spLocks noChangeArrowheads="1"/>
            </p:cNvSpPr>
            <p:nvPr/>
          </p:nvSpPr>
          <p:spPr bwMode="auto">
            <a:xfrm>
              <a:off x="418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91" name="Rectangle 135"/>
            <p:cNvSpPr>
              <a:spLocks noChangeArrowheads="1"/>
            </p:cNvSpPr>
            <p:nvPr/>
          </p:nvSpPr>
          <p:spPr bwMode="auto">
            <a:xfrm>
              <a:off x="436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92" name="Rectangle 136"/>
            <p:cNvSpPr>
              <a:spLocks noChangeArrowheads="1"/>
            </p:cNvSpPr>
            <p:nvPr/>
          </p:nvSpPr>
          <p:spPr bwMode="auto">
            <a:xfrm>
              <a:off x="433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93" name="Rectangle 137"/>
            <p:cNvSpPr>
              <a:spLocks noChangeArrowheads="1"/>
            </p:cNvSpPr>
            <p:nvPr/>
          </p:nvSpPr>
          <p:spPr bwMode="auto">
            <a:xfrm>
              <a:off x="451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94" name="Rectangle 138"/>
            <p:cNvSpPr>
              <a:spLocks noChangeArrowheads="1"/>
            </p:cNvSpPr>
            <p:nvPr/>
          </p:nvSpPr>
          <p:spPr bwMode="auto">
            <a:xfrm>
              <a:off x="448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95" name="Rectangle 139"/>
            <p:cNvSpPr>
              <a:spLocks noChangeArrowheads="1"/>
            </p:cNvSpPr>
            <p:nvPr/>
          </p:nvSpPr>
          <p:spPr bwMode="auto">
            <a:xfrm>
              <a:off x="466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96" name="Rectangle 140"/>
            <p:cNvSpPr>
              <a:spLocks noChangeArrowheads="1"/>
            </p:cNvSpPr>
            <p:nvPr/>
          </p:nvSpPr>
          <p:spPr bwMode="auto">
            <a:xfrm>
              <a:off x="463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97" name="Rectangle 141"/>
            <p:cNvSpPr>
              <a:spLocks noChangeArrowheads="1"/>
            </p:cNvSpPr>
            <p:nvPr/>
          </p:nvSpPr>
          <p:spPr bwMode="auto">
            <a:xfrm>
              <a:off x="481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98" name="Rectangle 142"/>
            <p:cNvSpPr>
              <a:spLocks noChangeArrowheads="1"/>
            </p:cNvSpPr>
            <p:nvPr/>
          </p:nvSpPr>
          <p:spPr bwMode="auto">
            <a:xfrm>
              <a:off x="478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99" name="Rectangle 143"/>
            <p:cNvSpPr>
              <a:spLocks noChangeArrowheads="1"/>
            </p:cNvSpPr>
            <p:nvPr/>
          </p:nvSpPr>
          <p:spPr bwMode="auto">
            <a:xfrm>
              <a:off x="496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00" name="Rectangle 144"/>
            <p:cNvSpPr>
              <a:spLocks noChangeArrowheads="1"/>
            </p:cNvSpPr>
            <p:nvPr/>
          </p:nvSpPr>
          <p:spPr bwMode="auto">
            <a:xfrm>
              <a:off x="493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01" name="Rectangle 145"/>
            <p:cNvSpPr>
              <a:spLocks noChangeArrowheads="1"/>
            </p:cNvSpPr>
            <p:nvPr/>
          </p:nvSpPr>
          <p:spPr bwMode="auto">
            <a:xfrm>
              <a:off x="511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02" name="Rectangle 146"/>
            <p:cNvSpPr>
              <a:spLocks noChangeArrowheads="1"/>
            </p:cNvSpPr>
            <p:nvPr/>
          </p:nvSpPr>
          <p:spPr bwMode="auto">
            <a:xfrm>
              <a:off x="509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03" name="Rectangle 147"/>
            <p:cNvSpPr>
              <a:spLocks noChangeArrowheads="1"/>
            </p:cNvSpPr>
            <p:nvPr/>
          </p:nvSpPr>
          <p:spPr bwMode="auto">
            <a:xfrm>
              <a:off x="5266" y="3367"/>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04" name="Rectangle 148"/>
            <p:cNvSpPr>
              <a:spLocks noChangeArrowheads="1"/>
            </p:cNvSpPr>
            <p:nvPr/>
          </p:nvSpPr>
          <p:spPr bwMode="auto">
            <a:xfrm>
              <a:off x="524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05" name="Line 149"/>
            <p:cNvSpPr>
              <a:spLocks noChangeShapeType="1"/>
            </p:cNvSpPr>
            <p:nvPr/>
          </p:nvSpPr>
          <p:spPr bwMode="auto">
            <a:xfrm>
              <a:off x="1794" y="3366"/>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06" name="Line 150"/>
            <p:cNvSpPr>
              <a:spLocks noChangeShapeType="1"/>
            </p:cNvSpPr>
            <p:nvPr/>
          </p:nvSpPr>
          <p:spPr bwMode="auto">
            <a:xfrm>
              <a:off x="3003" y="3367"/>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07" name="Line 151"/>
            <p:cNvSpPr>
              <a:spLocks noChangeShapeType="1"/>
            </p:cNvSpPr>
            <p:nvPr/>
          </p:nvSpPr>
          <p:spPr bwMode="auto">
            <a:xfrm>
              <a:off x="4212" y="3368"/>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08" name="Rectangle 152"/>
            <p:cNvSpPr>
              <a:spLocks noChangeArrowheads="1"/>
            </p:cNvSpPr>
            <p:nvPr/>
          </p:nvSpPr>
          <p:spPr bwMode="auto">
            <a:xfrm>
              <a:off x="58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10" name="Rectangle 154"/>
            <p:cNvSpPr>
              <a:spLocks noChangeArrowheads="1"/>
            </p:cNvSpPr>
            <p:nvPr/>
          </p:nvSpPr>
          <p:spPr bwMode="auto">
            <a:xfrm>
              <a:off x="73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12" name="Rectangle 156"/>
            <p:cNvSpPr>
              <a:spLocks noChangeArrowheads="1"/>
            </p:cNvSpPr>
            <p:nvPr/>
          </p:nvSpPr>
          <p:spPr bwMode="auto">
            <a:xfrm>
              <a:off x="88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14" name="Rectangle 158"/>
            <p:cNvSpPr>
              <a:spLocks noChangeArrowheads="1"/>
            </p:cNvSpPr>
            <p:nvPr/>
          </p:nvSpPr>
          <p:spPr bwMode="auto">
            <a:xfrm>
              <a:off x="103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16" name="Rectangle 160"/>
            <p:cNvSpPr>
              <a:spLocks noChangeArrowheads="1"/>
            </p:cNvSpPr>
            <p:nvPr/>
          </p:nvSpPr>
          <p:spPr bwMode="auto">
            <a:xfrm>
              <a:off x="118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18" name="Rectangle 162"/>
            <p:cNvSpPr>
              <a:spLocks noChangeArrowheads="1"/>
            </p:cNvSpPr>
            <p:nvPr/>
          </p:nvSpPr>
          <p:spPr bwMode="auto">
            <a:xfrm>
              <a:off x="133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20" name="Rectangle 164"/>
            <p:cNvSpPr>
              <a:spLocks noChangeArrowheads="1"/>
            </p:cNvSpPr>
            <p:nvPr/>
          </p:nvSpPr>
          <p:spPr bwMode="auto">
            <a:xfrm>
              <a:off x="148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22" name="Rectangle 166"/>
            <p:cNvSpPr>
              <a:spLocks noChangeArrowheads="1"/>
            </p:cNvSpPr>
            <p:nvPr/>
          </p:nvSpPr>
          <p:spPr bwMode="auto">
            <a:xfrm>
              <a:off x="164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24" name="Rectangle 168"/>
            <p:cNvSpPr>
              <a:spLocks noChangeArrowheads="1"/>
            </p:cNvSpPr>
            <p:nvPr/>
          </p:nvSpPr>
          <p:spPr bwMode="auto">
            <a:xfrm>
              <a:off x="179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26" name="Rectangle 170"/>
            <p:cNvSpPr>
              <a:spLocks noChangeArrowheads="1"/>
            </p:cNvSpPr>
            <p:nvPr/>
          </p:nvSpPr>
          <p:spPr bwMode="auto">
            <a:xfrm>
              <a:off x="194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28" name="Rectangle 172"/>
            <p:cNvSpPr>
              <a:spLocks noChangeArrowheads="1"/>
            </p:cNvSpPr>
            <p:nvPr/>
          </p:nvSpPr>
          <p:spPr bwMode="auto">
            <a:xfrm>
              <a:off x="209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30" name="Rectangle 174"/>
            <p:cNvSpPr>
              <a:spLocks noChangeArrowheads="1"/>
            </p:cNvSpPr>
            <p:nvPr/>
          </p:nvSpPr>
          <p:spPr bwMode="auto">
            <a:xfrm>
              <a:off x="224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32" name="Rectangle 176"/>
            <p:cNvSpPr>
              <a:spLocks noChangeArrowheads="1"/>
            </p:cNvSpPr>
            <p:nvPr/>
          </p:nvSpPr>
          <p:spPr bwMode="auto">
            <a:xfrm>
              <a:off x="239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34" name="Rectangle 178"/>
            <p:cNvSpPr>
              <a:spLocks noChangeArrowheads="1"/>
            </p:cNvSpPr>
            <p:nvPr/>
          </p:nvSpPr>
          <p:spPr bwMode="auto">
            <a:xfrm>
              <a:off x="254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36" name="Rectangle 180"/>
            <p:cNvSpPr>
              <a:spLocks noChangeArrowheads="1"/>
            </p:cNvSpPr>
            <p:nvPr/>
          </p:nvSpPr>
          <p:spPr bwMode="auto">
            <a:xfrm>
              <a:off x="269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38" name="Rectangle 182"/>
            <p:cNvSpPr>
              <a:spLocks noChangeArrowheads="1"/>
            </p:cNvSpPr>
            <p:nvPr/>
          </p:nvSpPr>
          <p:spPr bwMode="auto">
            <a:xfrm>
              <a:off x="284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40" name="Rectangle 184"/>
            <p:cNvSpPr>
              <a:spLocks noChangeArrowheads="1"/>
            </p:cNvSpPr>
            <p:nvPr/>
          </p:nvSpPr>
          <p:spPr bwMode="auto">
            <a:xfrm>
              <a:off x="299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42" name="Rectangle 186"/>
            <p:cNvSpPr>
              <a:spLocks noChangeArrowheads="1"/>
            </p:cNvSpPr>
            <p:nvPr/>
          </p:nvSpPr>
          <p:spPr bwMode="auto">
            <a:xfrm>
              <a:off x="315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44" name="Rectangle 188"/>
            <p:cNvSpPr>
              <a:spLocks noChangeArrowheads="1"/>
            </p:cNvSpPr>
            <p:nvPr/>
          </p:nvSpPr>
          <p:spPr bwMode="auto">
            <a:xfrm>
              <a:off x="330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46" name="Rectangle 190"/>
            <p:cNvSpPr>
              <a:spLocks noChangeArrowheads="1"/>
            </p:cNvSpPr>
            <p:nvPr/>
          </p:nvSpPr>
          <p:spPr bwMode="auto">
            <a:xfrm>
              <a:off x="345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48" name="Rectangle 192"/>
            <p:cNvSpPr>
              <a:spLocks noChangeArrowheads="1"/>
            </p:cNvSpPr>
            <p:nvPr/>
          </p:nvSpPr>
          <p:spPr bwMode="auto">
            <a:xfrm>
              <a:off x="360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50" name="Rectangle 194"/>
            <p:cNvSpPr>
              <a:spLocks noChangeArrowheads="1"/>
            </p:cNvSpPr>
            <p:nvPr/>
          </p:nvSpPr>
          <p:spPr bwMode="auto">
            <a:xfrm>
              <a:off x="375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52" name="Rectangle 196"/>
            <p:cNvSpPr>
              <a:spLocks noChangeArrowheads="1"/>
            </p:cNvSpPr>
            <p:nvPr/>
          </p:nvSpPr>
          <p:spPr bwMode="auto">
            <a:xfrm>
              <a:off x="390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54" name="Rectangle 198"/>
            <p:cNvSpPr>
              <a:spLocks noChangeArrowheads="1"/>
            </p:cNvSpPr>
            <p:nvPr/>
          </p:nvSpPr>
          <p:spPr bwMode="auto">
            <a:xfrm>
              <a:off x="405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56" name="Rectangle 200"/>
            <p:cNvSpPr>
              <a:spLocks noChangeArrowheads="1"/>
            </p:cNvSpPr>
            <p:nvPr/>
          </p:nvSpPr>
          <p:spPr bwMode="auto">
            <a:xfrm>
              <a:off x="420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58" name="Rectangle 202"/>
            <p:cNvSpPr>
              <a:spLocks noChangeArrowheads="1"/>
            </p:cNvSpPr>
            <p:nvPr/>
          </p:nvSpPr>
          <p:spPr bwMode="auto">
            <a:xfrm>
              <a:off x="435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60" name="Rectangle 204"/>
            <p:cNvSpPr>
              <a:spLocks noChangeArrowheads="1"/>
            </p:cNvSpPr>
            <p:nvPr/>
          </p:nvSpPr>
          <p:spPr bwMode="auto">
            <a:xfrm>
              <a:off x="450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62" name="Rectangle 206"/>
            <p:cNvSpPr>
              <a:spLocks noChangeArrowheads="1"/>
            </p:cNvSpPr>
            <p:nvPr/>
          </p:nvSpPr>
          <p:spPr bwMode="auto">
            <a:xfrm>
              <a:off x="466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64" name="Rectangle 208"/>
            <p:cNvSpPr>
              <a:spLocks noChangeArrowheads="1"/>
            </p:cNvSpPr>
            <p:nvPr/>
          </p:nvSpPr>
          <p:spPr bwMode="auto">
            <a:xfrm>
              <a:off x="481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66" name="Rectangle 210"/>
            <p:cNvSpPr>
              <a:spLocks noChangeArrowheads="1"/>
            </p:cNvSpPr>
            <p:nvPr/>
          </p:nvSpPr>
          <p:spPr bwMode="auto">
            <a:xfrm>
              <a:off x="496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68" name="Rectangle 212"/>
            <p:cNvSpPr>
              <a:spLocks noChangeArrowheads="1"/>
            </p:cNvSpPr>
            <p:nvPr/>
          </p:nvSpPr>
          <p:spPr bwMode="auto">
            <a:xfrm>
              <a:off x="511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70" name="Rectangle 214"/>
            <p:cNvSpPr>
              <a:spLocks noChangeArrowheads="1"/>
            </p:cNvSpPr>
            <p:nvPr/>
          </p:nvSpPr>
          <p:spPr bwMode="auto">
            <a:xfrm>
              <a:off x="5264" y="3751"/>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72" name="Line 216"/>
            <p:cNvSpPr>
              <a:spLocks noChangeShapeType="1"/>
            </p:cNvSpPr>
            <p:nvPr/>
          </p:nvSpPr>
          <p:spPr bwMode="auto">
            <a:xfrm>
              <a:off x="1792" y="3750"/>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73" name="Line 217"/>
            <p:cNvSpPr>
              <a:spLocks noChangeShapeType="1"/>
            </p:cNvSpPr>
            <p:nvPr/>
          </p:nvSpPr>
          <p:spPr bwMode="auto">
            <a:xfrm>
              <a:off x="3001" y="3751"/>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74" name="Line 218"/>
            <p:cNvSpPr>
              <a:spLocks noChangeShapeType="1"/>
            </p:cNvSpPr>
            <p:nvPr/>
          </p:nvSpPr>
          <p:spPr bwMode="auto">
            <a:xfrm>
              <a:off x="4210" y="3752"/>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75" name="Line 219"/>
            <p:cNvSpPr>
              <a:spLocks noChangeShapeType="1"/>
            </p:cNvSpPr>
            <p:nvPr/>
          </p:nvSpPr>
          <p:spPr bwMode="auto">
            <a:xfrm flipH="1">
              <a:off x="355" y="3661"/>
              <a:ext cx="5154"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76" name="Rectangle 220"/>
            <p:cNvSpPr>
              <a:spLocks noChangeArrowheads="1"/>
            </p:cNvSpPr>
            <p:nvPr/>
          </p:nvSpPr>
          <p:spPr bwMode="auto">
            <a:xfrm>
              <a:off x="336" y="3314"/>
              <a:ext cx="222" cy="269"/>
            </a:xfrm>
            <a:prstGeom prst="rect">
              <a:avLst/>
            </a:prstGeom>
            <a:noFill/>
            <a:ln w="9525">
              <a:noFill/>
              <a:miter lim="800000"/>
              <a:headEnd/>
              <a:tailEnd/>
            </a:ln>
            <a:effectLst/>
          </p:spPr>
          <p:txBody>
            <a:bodyPr wrap="none">
              <a:prstTxWarp prst="textNoShape">
                <a:avLst/>
              </a:prstTxWarp>
              <a:spAutoFit/>
            </a:bodyPr>
            <a:lstStyle/>
            <a:p>
              <a:r>
                <a:rPr lang="en-US" sz="2200">
                  <a:solidFill>
                    <a:srgbClr val="000000"/>
                  </a:solidFill>
                  <a:latin typeface="Courier New" charset="0"/>
                </a:rPr>
                <a:t>|</a:t>
              </a:r>
            </a:p>
          </p:txBody>
        </p:sp>
        <p:sp>
          <p:nvSpPr>
            <p:cNvPr id="864477" name="Rectangle 221"/>
            <p:cNvSpPr>
              <a:spLocks noChangeArrowheads="1"/>
            </p:cNvSpPr>
            <p:nvPr/>
          </p:nvSpPr>
          <p:spPr bwMode="auto">
            <a:xfrm>
              <a:off x="576"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864478" name="Rectangle 222"/>
            <p:cNvSpPr>
              <a:spLocks noChangeArrowheads="1"/>
            </p:cNvSpPr>
            <p:nvPr/>
          </p:nvSpPr>
          <p:spPr bwMode="auto">
            <a:xfrm>
              <a:off x="727"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864479" name="Rectangle 223"/>
            <p:cNvSpPr>
              <a:spLocks noChangeArrowheads="1"/>
            </p:cNvSpPr>
            <p:nvPr/>
          </p:nvSpPr>
          <p:spPr bwMode="auto">
            <a:xfrm>
              <a:off x="878"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864480" name="Rectangle 224"/>
            <p:cNvSpPr>
              <a:spLocks noChangeArrowheads="1"/>
            </p:cNvSpPr>
            <p:nvPr/>
          </p:nvSpPr>
          <p:spPr bwMode="auto">
            <a:xfrm>
              <a:off x="1029"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864481" name="Rectangle 225"/>
            <p:cNvSpPr>
              <a:spLocks noChangeArrowheads="1"/>
            </p:cNvSpPr>
            <p:nvPr/>
          </p:nvSpPr>
          <p:spPr bwMode="auto">
            <a:xfrm>
              <a:off x="1180"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864482" name="Rectangle 226"/>
            <p:cNvSpPr>
              <a:spLocks noChangeArrowheads="1"/>
            </p:cNvSpPr>
            <p:nvPr/>
          </p:nvSpPr>
          <p:spPr bwMode="auto">
            <a:xfrm>
              <a:off x="1331"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864483" name="Rectangle 227"/>
            <p:cNvSpPr>
              <a:spLocks noChangeArrowheads="1"/>
            </p:cNvSpPr>
            <p:nvPr/>
          </p:nvSpPr>
          <p:spPr bwMode="auto">
            <a:xfrm>
              <a:off x="1482"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864484" name="Rectangle 228"/>
            <p:cNvSpPr>
              <a:spLocks noChangeArrowheads="1"/>
            </p:cNvSpPr>
            <p:nvPr/>
          </p:nvSpPr>
          <p:spPr bwMode="auto">
            <a:xfrm>
              <a:off x="1633"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864485" name="Rectangle 229"/>
            <p:cNvSpPr>
              <a:spLocks noChangeArrowheads="1"/>
            </p:cNvSpPr>
            <p:nvPr/>
          </p:nvSpPr>
          <p:spPr bwMode="auto">
            <a:xfrm>
              <a:off x="1784"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864486" name="Rectangle 230"/>
            <p:cNvSpPr>
              <a:spLocks noChangeArrowheads="1"/>
            </p:cNvSpPr>
            <p:nvPr/>
          </p:nvSpPr>
          <p:spPr bwMode="auto">
            <a:xfrm>
              <a:off x="1935"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864487" name="Rectangle 231"/>
            <p:cNvSpPr>
              <a:spLocks noChangeArrowheads="1"/>
            </p:cNvSpPr>
            <p:nvPr/>
          </p:nvSpPr>
          <p:spPr bwMode="auto">
            <a:xfrm>
              <a:off x="2064"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864488" name="Rectangle 232"/>
            <p:cNvSpPr>
              <a:spLocks noChangeArrowheads="1"/>
            </p:cNvSpPr>
            <p:nvPr/>
          </p:nvSpPr>
          <p:spPr bwMode="auto">
            <a:xfrm>
              <a:off x="222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864489" name="Rectangle 233"/>
            <p:cNvSpPr>
              <a:spLocks noChangeArrowheads="1"/>
            </p:cNvSpPr>
            <p:nvPr/>
          </p:nvSpPr>
          <p:spPr bwMode="auto">
            <a:xfrm>
              <a:off x="2366"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864490" name="Rectangle 234"/>
            <p:cNvSpPr>
              <a:spLocks noChangeArrowheads="1"/>
            </p:cNvSpPr>
            <p:nvPr/>
          </p:nvSpPr>
          <p:spPr bwMode="auto">
            <a:xfrm>
              <a:off x="2517"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864491" name="Rectangle 235"/>
            <p:cNvSpPr>
              <a:spLocks noChangeArrowheads="1"/>
            </p:cNvSpPr>
            <p:nvPr/>
          </p:nvSpPr>
          <p:spPr bwMode="auto">
            <a:xfrm>
              <a:off x="266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864492" name="Rectangle 236"/>
            <p:cNvSpPr>
              <a:spLocks noChangeArrowheads="1"/>
            </p:cNvSpPr>
            <p:nvPr/>
          </p:nvSpPr>
          <p:spPr bwMode="auto">
            <a:xfrm>
              <a:off x="2819"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864493" name="Rectangle 237"/>
            <p:cNvSpPr>
              <a:spLocks noChangeArrowheads="1"/>
            </p:cNvSpPr>
            <p:nvPr/>
          </p:nvSpPr>
          <p:spPr bwMode="auto">
            <a:xfrm>
              <a:off x="2970"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864494" name="Rectangle 238"/>
            <p:cNvSpPr>
              <a:spLocks noChangeArrowheads="1"/>
            </p:cNvSpPr>
            <p:nvPr/>
          </p:nvSpPr>
          <p:spPr bwMode="auto">
            <a:xfrm>
              <a:off x="312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864495" name="Rectangle 239"/>
            <p:cNvSpPr>
              <a:spLocks noChangeArrowheads="1"/>
            </p:cNvSpPr>
            <p:nvPr/>
          </p:nvSpPr>
          <p:spPr bwMode="auto">
            <a:xfrm>
              <a:off x="3272"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864496" name="Rectangle 240"/>
            <p:cNvSpPr>
              <a:spLocks noChangeArrowheads="1"/>
            </p:cNvSpPr>
            <p:nvPr/>
          </p:nvSpPr>
          <p:spPr bwMode="auto">
            <a:xfrm>
              <a:off x="3423"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864497" name="Rectangle 241"/>
            <p:cNvSpPr>
              <a:spLocks noChangeArrowheads="1"/>
            </p:cNvSpPr>
            <p:nvPr/>
          </p:nvSpPr>
          <p:spPr bwMode="auto">
            <a:xfrm>
              <a:off x="3574"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864498" name="Rectangle 242"/>
            <p:cNvSpPr>
              <a:spLocks noChangeArrowheads="1"/>
            </p:cNvSpPr>
            <p:nvPr/>
          </p:nvSpPr>
          <p:spPr bwMode="auto">
            <a:xfrm>
              <a:off x="3725"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864499" name="Rectangle 243"/>
            <p:cNvSpPr>
              <a:spLocks noChangeArrowheads="1"/>
            </p:cNvSpPr>
            <p:nvPr/>
          </p:nvSpPr>
          <p:spPr bwMode="auto">
            <a:xfrm>
              <a:off x="3876"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864500" name="Rectangle 244"/>
            <p:cNvSpPr>
              <a:spLocks noChangeArrowheads="1"/>
            </p:cNvSpPr>
            <p:nvPr/>
          </p:nvSpPr>
          <p:spPr bwMode="auto">
            <a:xfrm>
              <a:off x="4027"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864501" name="Rectangle 245"/>
            <p:cNvSpPr>
              <a:spLocks noChangeArrowheads="1"/>
            </p:cNvSpPr>
            <p:nvPr/>
          </p:nvSpPr>
          <p:spPr bwMode="auto">
            <a:xfrm>
              <a:off x="417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864502" name="Rectangle 246"/>
            <p:cNvSpPr>
              <a:spLocks noChangeArrowheads="1"/>
            </p:cNvSpPr>
            <p:nvPr/>
          </p:nvSpPr>
          <p:spPr bwMode="auto">
            <a:xfrm>
              <a:off x="4329"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864503" name="Rectangle 247"/>
            <p:cNvSpPr>
              <a:spLocks noChangeArrowheads="1"/>
            </p:cNvSpPr>
            <p:nvPr/>
          </p:nvSpPr>
          <p:spPr bwMode="auto">
            <a:xfrm>
              <a:off x="4480"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864504" name="Rectangle 248"/>
            <p:cNvSpPr>
              <a:spLocks noChangeArrowheads="1"/>
            </p:cNvSpPr>
            <p:nvPr/>
          </p:nvSpPr>
          <p:spPr bwMode="auto">
            <a:xfrm>
              <a:off x="463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864505" name="Rectangle 249"/>
            <p:cNvSpPr>
              <a:spLocks noChangeArrowheads="1"/>
            </p:cNvSpPr>
            <p:nvPr/>
          </p:nvSpPr>
          <p:spPr bwMode="auto">
            <a:xfrm>
              <a:off x="4782"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864506" name="Rectangle 250"/>
            <p:cNvSpPr>
              <a:spLocks noChangeArrowheads="1"/>
            </p:cNvSpPr>
            <p:nvPr/>
          </p:nvSpPr>
          <p:spPr bwMode="auto">
            <a:xfrm>
              <a:off x="4933"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864507" name="Rectangle 251"/>
            <p:cNvSpPr>
              <a:spLocks noChangeArrowheads="1"/>
            </p:cNvSpPr>
            <p:nvPr/>
          </p:nvSpPr>
          <p:spPr bwMode="auto">
            <a:xfrm>
              <a:off x="508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864508" name="Rectangle 252"/>
            <p:cNvSpPr>
              <a:spLocks noChangeArrowheads="1"/>
            </p:cNvSpPr>
            <p:nvPr/>
          </p:nvSpPr>
          <p:spPr bwMode="auto">
            <a:xfrm>
              <a:off x="525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grpSp>
      <p:grpSp>
        <p:nvGrpSpPr>
          <p:cNvPr id="3" name="Group 254"/>
          <p:cNvGrpSpPr>
            <a:grpSpLocks/>
          </p:cNvGrpSpPr>
          <p:nvPr/>
        </p:nvGrpSpPr>
        <p:grpSpPr bwMode="auto">
          <a:xfrm>
            <a:off x="885825" y="5919788"/>
            <a:ext cx="7718425" cy="366713"/>
            <a:chOff x="558" y="3729"/>
            <a:chExt cx="4862" cy="231"/>
          </a:xfrm>
        </p:grpSpPr>
        <p:sp>
          <p:nvSpPr>
            <p:cNvPr id="864409" name="Rectangle 153"/>
            <p:cNvSpPr>
              <a:spLocks noChangeArrowheads="1"/>
            </p:cNvSpPr>
            <p:nvPr/>
          </p:nvSpPr>
          <p:spPr bwMode="auto">
            <a:xfrm>
              <a:off x="55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11" name="Rectangle 155"/>
            <p:cNvSpPr>
              <a:spLocks noChangeArrowheads="1"/>
            </p:cNvSpPr>
            <p:nvPr/>
          </p:nvSpPr>
          <p:spPr bwMode="auto">
            <a:xfrm>
              <a:off x="70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13" name="Rectangle 157"/>
            <p:cNvSpPr>
              <a:spLocks noChangeArrowheads="1"/>
            </p:cNvSpPr>
            <p:nvPr/>
          </p:nvSpPr>
          <p:spPr bwMode="auto">
            <a:xfrm>
              <a:off x="86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15" name="Rectangle 159"/>
            <p:cNvSpPr>
              <a:spLocks noChangeArrowheads="1"/>
            </p:cNvSpPr>
            <p:nvPr/>
          </p:nvSpPr>
          <p:spPr bwMode="auto">
            <a:xfrm>
              <a:off x="101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17" name="Rectangle 161"/>
            <p:cNvSpPr>
              <a:spLocks noChangeArrowheads="1"/>
            </p:cNvSpPr>
            <p:nvPr/>
          </p:nvSpPr>
          <p:spPr bwMode="auto">
            <a:xfrm>
              <a:off x="116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19" name="Rectangle 163"/>
            <p:cNvSpPr>
              <a:spLocks noChangeArrowheads="1"/>
            </p:cNvSpPr>
            <p:nvPr/>
          </p:nvSpPr>
          <p:spPr bwMode="auto">
            <a:xfrm>
              <a:off x="131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21" name="Rectangle 165"/>
            <p:cNvSpPr>
              <a:spLocks noChangeArrowheads="1"/>
            </p:cNvSpPr>
            <p:nvPr/>
          </p:nvSpPr>
          <p:spPr bwMode="auto">
            <a:xfrm>
              <a:off x="146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23" name="Rectangle 167"/>
            <p:cNvSpPr>
              <a:spLocks noChangeArrowheads="1"/>
            </p:cNvSpPr>
            <p:nvPr/>
          </p:nvSpPr>
          <p:spPr bwMode="auto">
            <a:xfrm>
              <a:off x="161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25" name="Rectangle 169"/>
            <p:cNvSpPr>
              <a:spLocks noChangeArrowheads="1"/>
            </p:cNvSpPr>
            <p:nvPr/>
          </p:nvSpPr>
          <p:spPr bwMode="auto">
            <a:xfrm>
              <a:off x="176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27" name="Rectangle 171"/>
            <p:cNvSpPr>
              <a:spLocks noChangeArrowheads="1"/>
            </p:cNvSpPr>
            <p:nvPr/>
          </p:nvSpPr>
          <p:spPr bwMode="auto">
            <a:xfrm>
              <a:off x="191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29" name="Rectangle 173"/>
            <p:cNvSpPr>
              <a:spLocks noChangeArrowheads="1"/>
            </p:cNvSpPr>
            <p:nvPr/>
          </p:nvSpPr>
          <p:spPr bwMode="auto">
            <a:xfrm>
              <a:off x="206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31" name="Rectangle 175"/>
            <p:cNvSpPr>
              <a:spLocks noChangeArrowheads="1"/>
            </p:cNvSpPr>
            <p:nvPr/>
          </p:nvSpPr>
          <p:spPr bwMode="auto">
            <a:xfrm>
              <a:off x="221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33" name="Rectangle 177"/>
            <p:cNvSpPr>
              <a:spLocks noChangeArrowheads="1"/>
            </p:cNvSpPr>
            <p:nvPr/>
          </p:nvSpPr>
          <p:spPr bwMode="auto">
            <a:xfrm>
              <a:off x="237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35" name="Rectangle 179"/>
            <p:cNvSpPr>
              <a:spLocks noChangeArrowheads="1"/>
            </p:cNvSpPr>
            <p:nvPr/>
          </p:nvSpPr>
          <p:spPr bwMode="auto">
            <a:xfrm>
              <a:off x="252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37" name="Rectangle 181"/>
            <p:cNvSpPr>
              <a:spLocks noChangeArrowheads="1"/>
            </p:cNvSpPr>
            <p:nvPr/>
          </p:nvSpPr>
          <p:spPr bwMode="auto">
            <a:xfrm>
              <a:off x="267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39" name="Rectangle 183"/>
            <p:cNvSpPr>
              <a:spLocks noChangeArrowheads="1"/>
            </p:cNvSpPr>
            <p:nvPr/>
          </p:nvSpPr>
          <p:spPr bwMode="auto">
            <a:xfrm>
              <a:off x="282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41" name="Rectangle 185"/>
            <p:cNvSpPr>
              <a:spLocks noChangeArrowheads="1"/>
            </p:cNvSpPr>
            <p:nvPr/>
          </p:nvSpPr>
          <p:spPr bwMode="auto">
            <a:xfrm>
              <a:off x="297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43" name="Rectangle 187"/>
            <p:cNvSpPr>
              <a:spLocks noChangeArrowheads="1"/>
            </p:cNvSpPr>
            <p:nvPr/>
          </p:nvSpPr>
          <p:spPr bwMode="auto">
            <a:xfrm>
              <a:off x="312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45" name="Rectangle 189"/>
            <p:cNvSpPr>
              <a:spLocks noChangeArrowheads="1"/>
            </p:cNvSpPr>
            <p:nvPr/>
          </p:nvSpPr>
          <p:spPr bwMode="auto">
            <a:xfrm>
              <a:off x="327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47" name="Rectangle 191"/>
            <p:cNvSpPr>
              <a:spLocks noChangeArrowheads="1"/>
            </p:cNvSpPr>
            <p:nvPr/>
          </p:nvSpPr>
          <p:spPr bwMode="auto">
            <a:xfrm>
              <a:off x="342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49" name="Rectangle 193"/>
            <p:cNvSpPr>
              <a:spLocks noChangeArrowheads="1"/>
            </p:cNvSpPr>
            <p:nvPr/>
          </p:nvSpPr>
          <p:spPr bwMode="auto">
            <a:xfrm>
              <a:off x="357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51" name="Rectangle 195"/>
            <p:cNvSpPr>
              <a:spLocks noChangeArrowheads="1"/>
            </p:cNvSpPr>
            <p:nvPr/>
          </p:nvSpPr>
          <p:spPr bwMode="auto">
            <a:xfrm>
              <a:off x="372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53" name="Rectangle 197"/>
            <p:cNvSpPr>
              <a:spLocks noChangeArrowheads="1"/>
            </p:cNvSpPr>
            <p:nvPr/>
          </p:nvSpPr>
          <p:spPr bwMode="auto">
            <a:xfrm>
              <a:off x="388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55" name="Rectangle 199"/>
            <p:cNvSpPr>
              <a:spLocks noChangeArrowheads="1"/>
            </p:cNvSpPr>
            <p:nvPr/>
          </p:nvSpPr>
          <p:spPr bwMode="auto">
            <a:xfrm>
              <a:off x="403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57" name="Rectangle 201"/>
            <p:cNvSpPr>
              <a:spLocks noChangeArrowheads="1"/>
            </p:cNvSpPr>
            <p:nvPr/>
          </p:nvSpPr>
          <p:spPr bwMode="auto">
            <a:xfrm>
              <a:off x="418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59" name="Rectangle 203"/>
            <p:cNvSpPr>
              <a:spLocks noChangeArrowheads="1"/>
            </p:cNvSpPr>
            <p:nvPr/>
          </p:nvSpPr>
          <p:spPr bwMode="auto">
            <a:xfrm>
              <a:off x="433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61" name="Rectangle 205"/>
            <p:cNvSpPr>
              <a:spLocks noChangeArrowheads="1"/>
            </p:cNvSpPr>
            <p:nvPr/>
          </p:nvSpPr>
          <p:spPr bwMode="auto">
            <a:xfrm>
              <a:off x="448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63" name="Rectangle 207"/>
            <p:cNvSpPr>
              <a:spLocks noChangeArrowheads="1"/>
            </p:cNvSpPr>
            <p:nvPr/>
          </p:nvSpPr>
          <p:spPr bwMode="auto">
            <a:xfrm>
              <a:off x="463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65" name="Rectangle 209"/>
            <p:cNvSpPr>
              <a:spLocks noChangeArrowheads="1"/>
            </p:cNvSpPr>
            <p:nvPr/>
          </p:nvSpPr>
          <p:spPr bwMode="auto">
            <a:xfrm>
              <a:off x="478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67" name="Rectangle 211"/>
            <p:cNvSpPr>
              <a:spLocks noChangeArrowheads="1"/>
            </p:cNvSpPr>
            <p:nvPr/>
          </p:nvSpPr>
          <p:spPr bwMode="auto">
            <a:xfrm>
              <a:off x="493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69" name="Rectangle 213"/>
            <p:cNvSpPr>
              <a:spLocks noChangeArrowheads="1"/>
            </p:cNvSpPr>
            <p:nvPr/>
          </p:nvSpPr>
          <p:spPr bwMode="auto">
            <a:xfrm>
              <a:off x="508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71" name="Rectangle 215"/>
            <p:cNvSpPr>
              <a:spLocks noChangeArrowheads="1"/>
            </p:cNvSpPr>
            <p:nvPr/>
          </p:nvSpPr>
          <p:spPr bwMode="auto">
            <a:xfrm>
              <a:off x="523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6426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4260" grpId="0" build="p" autoUpdateAnimBg="0"/>
    </p:bld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1970"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Exclusive </a:t>
            </a:r>
            <a:r>
              <a:rPr lang="en-US" sz="3600">
                <a:solidFill>
                  <a:srgbClr val="FF0000"/>
                </a:solidFill>
              </a:rPr>
              <a:t>OR</a:t>
            </a:r>
            <a:r>
              <a:rPr lang="en-US" sz="4000">
                <a:solidFill>
                  <a:srgbClr val="FF0000"/>
                </a:solidFill>
              </a:rPr>
              <a:t> Operator</a:t>
            </a:r>
            <a:endParaRPr lang="en-US">
              <a:solidFill>
                <a:srgbClr val="FF0000"/>
              </a:solidFill>
            </a:endParaRPr>
          </a:p>
        </p:txBody>
      </p:sp>
      <p:sp>
        <p:nvSpPr>
          <p:cNvPr id="851971" name="Rectangle 3"/>
          <p:cNvSpPr>
            <a:spLocks noChangeArrowheads="1"/>
          </p:cNvSpPr>
          <p:nvPr/>
        </p:nvSpPr>
        <p:spPr bwMode="auto">
          <a:xfrm>
            <a:off x="482600" y="1155700"/>
            <a:ext cx="6604000" cy="15875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exclusive </a:t>
            </a:r>
            <a:r>
              <a:rPr lang="en-US" sz="2000" b="0">
                <a:solidFill>
                  <a:srgbClr val="000000"/>
                </a:solidFill>
              </a:rPr>
              <a:t>OR</a:t>
            </a:r>
            <a:r>
              <a:rPr lang="en-US" sz="2400" b="0">
                <a:solidFill>
                  <a:srgbClr val="000000"/>
                </a:solidFill>
              </a:rPr>
              <a:t> or </a:t>
            </a:r>
            <a:r>
              <a:rPr lang="en-US" sz="2000" b="0">
                <a:solidFill>
                  <a:srgbClr val="000000"/>
                </a:solidFill>
              </a:rPr>
              <a:t>XOR</a:t>
            </a:r>
            <a:r>
              <a:rPr lang="en-US" sz="2400" b="0">
                <a:solidFill>
                  <a:srgbClr val="000000"/>
                </a:solidFill>
              </a:rPr>
              <a:t> operator (</a:t>
            </a:r>
            <a:r>
              <a:rPr lang="en-US" sz="2200">
                <a:solidFill>
                  <a:srgbClr val="000000"/>
                </a:solidFill>
                <a:latin typeface="Courier New" charset="0"/>
              </a:rPr>
              <a:t>^</a:t>
            </a:r>
            <a:r>
              <a:rPr lang="en-US" sz="2400" b="0">
                <a:solidFill>
                  <a:srgbClr val="000000"/>
                </a:solidFill>
              </a:rPr>
              <a:t>) takes two integer operands, </a:t>
            </a:r>
            <a:r>
              <a:rPr lang="en-US" sz="2400" b="0" i="1">
                <a:solidFill>
                  <a:srgbClr val="000000"/>
                </a:solidFill>
              </a:rPr>
              <a:t>x </a:t>
            </a:r>
            <a:r>
              <a:rPr lang="en-US" sz="2400" b="0">
                <a:solidFill>
                  <a:srgbClr val="000000"/>
                </a:solidFill>
              </a:rPr>
              <a:t>and</a:t>
            </a:r>
            <a:r>
              <a:rPr lang="en-US" sz="2400" b="0" i="1">
                <a:solidFill>
                  <a:srgbClr val="000000"/>
                </a:solidFill>
              </a:rPr>
              <a:t> y</a:t>
            </a:r>
            <a:r>
              <a:rPr lang="en-US" sz="2400" b="0">
                <a:solidFill>
                  <a:srgbClr val="000000"/>
                </a:solidFill>
              </a:rPr>
              <a:t>, and computes a result that has a </a:t>
            </a:r>
            <a:r>
              <a:rPr lang="en-US" sz="2400" b="0">
                <a:solidFill>
                  <a:srgbClr val="000000"/>
                </a:solidFill>
                <a:latin typeface="Helvetica" charset="0"/>
              </a:rPr>
              <a:t>1</a:t>
            </a:r>
            <a:r>
              <a:rPr lang="en-US" sz="2400" b="0">
                <a:solidFill>
                  <a:srgbClr val="000000"/>
                </a:solidFill>
              </a:rPr>
              <a:t> bit in every position in which </a:t>
            </a:r>
            <a:r>
              <a:rPr lang="en-US" sz="2400" b="0" i="1">
                <a:solidFill>
                  <a:srgbClr val="000000"/>
                </a:solidFill>
              </a:rPr>
              <a:t>x </a:t>
            </a:r>
            <a:r>
              <a:rPr lang="en-US" sz="2400" b="0">
                <a:solidFill>
                  <a:srgbClr val="000000"/>
                </a:solidFill>
              </a:rPr>
              <a:t>and</a:t>
            </a:r>
            <a:r>
              <a:rPr lang="en-US" sz="2400" b="0" i="1">
                <a:solidFill>
                  <a:srgbClr val="000000"/>
                </a:solidFill>
              </a:rPr>
              <a:t> y</a:t>
            </a:r>
            <a:r>
              <a:rPr lang="en-US" sz="2400" b="0">
                <a:solidFill>
                  <a:srgbClr val="000000"/>
                </a:solidFill>
              </a:rPr>
              <a:t> have different bit values, as shown on the right.</a:t>
            </a:r>
          </a:p>
        </p:txBody>
      </p:sp>
      <p:sp>
        <p:nvSpPr>
          <p:cNvPr id="851972" name="Rectangle 4"/>
          <p:cNvSpPr>
            <a:spLocks noChangeArrowheads="1"/>
          </p:cNvSpPr>
          <p:nvPr/>
        </p:nvSpPr>
        <p:spPr bwMode="auto">
          <a:xfrm>
            <a:off x="482600" y="2578100"/>
            <a:ext cx="8128000" cy="1155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a:t>
            </a:r>
            <a:r>
              <a:rPr lang="en-US" sz="2000" b="0">
                <a:solidFill>
                  <a:srgbClr val="000000"/>
                </a:solidFill>
              </a:rPr>
              <a:t>XOR</a:t>
            </a:r>
            <a:r>
              <a:rPr lang="en-US" sz="2400" b="0">
                <a:solidFill>
                  <a:srgbClr val="000000"/>
                </a:solidFill>
              </a:rPr>
              <a:t> operator has many applications in programming, most of which are beyond the scope of this text.</a:t>
            </a:r>
          </a:p>
        </p:txBody>
      </p:sp>
      <p:sp>
        <p:nvSpPr>
          <p:cNvPr id="851973" name="Rectangle 5"/>
          <p:cNvSpPr>
            <a:spLocks noChangeArrowheads="1"/>
          </p:cNvSpPr>
          <p:nvPr/>
        </p:nvSpPr>
        <p:spPr bwMode="auto">
          <a:xfrm>
            <a:off x="75438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74" name="Rectangle 6"/>
          <p:cNvSpPr>
            <a:spLocks noChangeArrowheads="1"/>
          </p:cNvSpPr>
          <p:nvPr/>
        </p:nvSpPr>
        <p:spPr bwMode="auto">
          <a:xfrm>
            <a:off x="80010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75" name="Rectangle 7"/>
          <p:cNvSpPr>
            <a:spLocks noChangeArrowheads="1"/>
          </p:cNvSpPr>
          <p:nvPr/>
        </p:nvSpPr>
        <p:spPr bwMode="auto">
          <a:xfrm>
            <a:off x="75438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76" name="Rectangle 8"/>
          <p:cNvSpPr>
            <a:spLocks noChangeArrowheads="1"/>
          </p:cNvSpPr>
          <p:nvPr/>
        </p:nvSpPr>
        <p:spPr bwMode="auto">
          <a:xfrm>
            <a:off x="80010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77" name="Rectangle 9"/>
          <p:cNvSpPr>
            <a:spLocks noChangeArrowheads="1"/>
          </p:cNvSpPr>
          <p:nvPr/>
        </p:nvSpPr>
        <p:spPr bwMode="auto">
          <a:xfrm>
            <a:off x="80010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51978" name="Rectangle 10"/>
          <p:cNvSpPr>
            <a:spLocks noChangeArrowheads="1"/>
          </p:cNvSpPr>
          <p:nvPr/>
        </p:nvSpPr>
        <p:spPr bwMode="auto">
          <a:xfrm>
            <a:off x="75565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51979" name="Rectangle 11"/>
          <p:cNvSpPr>
            <a:spLocks noChangeArrowheads="1"/>
          </p:cNvSpPr>
          <p:nvPr/>
        </p:nvSpPr>
        <p:spPr bwMode="auto">
          <a:xfrm>
            <a:off x="72263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51980" name="Rectangle 12"/>
          <p:cNvSpPr>
            <a:spLocks noChangeArrowheads="1"/>
          </p:cNvSpPr>
          <p:nvPr/>
        </p:nvSpPr>
        <p:spPr bwMode="auto">
          <a:xfrm>
            <a:off x="72263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51981" name="Rectangle 13"/>
          <p:cNvSpPr>
            <a:spLocks noChangeArrowheads="1"/>
          </p:cNvSpPr>
          <p:nvPr/>
        </p:nvSpPr>
        <p:spPr bwMode="auto">
          <a:xfrm>
            <a:off x="80010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51982" name="Rectangle 14"/>
          <p:cNvSpPr>
            <a:spLocks noChangeArrowheads="1"/>
          </p:cNvSpPr>
          <p:nvPr/>
        </p:nvSpPr>
        <p:spPr bwMode="auto">
          <a:xfrm>
            <a:off x="75565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51983" name="Rectangle 15"/>
          <p:cNvSpPr>
            <a:spLocks noChangeArrowheads="1"/>
          </p:cNvSpPr>
          <p:nvPr/>
        </p:nvSpPr>
        <p:spPr bwMode="auto">
          <a:xfrm>
            <a:off x="80010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51984" name="Rectangle 16"/>
          <p:cNvSpPr>
            <a:spLocks noChangeArrowheads="1"/>
          </p:cNvSpPr>
          <p:nvPr/>
        </p:nvSpPr>
        <p:spPr bwMode="auto">
          <a:xfrm>
            <a:off x="75565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grpSp>
        <p:nvGrpSpPr>
          <p:cNvPr id="2" name="Group 257"/>
          <p:cNvGrpSpPr>
            <a:grpSpLocks/>
          </p:cNvGrpSpPr>
          <p:nvPr/>
        </p:nvGrpSpPr>
        <p:grpSpPr bwMode="auto">
          <a:xfrm>
            <a:off x="482600" y="3378201"/>
            <a:ext cx="8262938" cy="2519363"/>
            <a:chOff x="304" y="2128"/>
            <a:chExt cx="5205" cy="1587"/>
          </a:xfrm>
        </p:grpSpPr>
        <p:sp>
          <p:nvSpPr>
            <p:cNvPr id="851986" name="Rectangle 18"/>
            <p:cNvSpPr>
              <a:spLocks noChangeArrowheads="1"/>
            </p:cNvSpPr>
            <p:nvPr/>
          </p:nvSpPr>
          <p:spPr bwMode="auto">
            <a:xfrm>
              <a:off x="304" y="2128"/>
              <a:ext cx="5120" cy="672"/>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following example flips all the bits in the rightmost three bytes of a word:</a:t>
              </a:r>
            </a:p>
          </p:txBody>
        </p:sp>
        <p:sp>
          <p:nvSpPr>
            <p:cNvPr id="851987" name="Rectangle 19"/>
            <p:cNvSpPr>
              <a:spLocks noChangeArrowheads="1"/>
            </p:cNvSpPr>
            <p:nvPr/>
          </p:nvSpPr>
          <p:spPr bwMode="auto">
            <a:xfrm>
              <a:off x="587"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88" name="Rectangle 20"/>
            <p:cNvSpPr>
              <a:spLocks noChangeArrowheads="1"/>
            </p:cNvSpPr>
            <p:nvPr/>
          </p:nvSpPr>
          <p:spPr bwMode="auto">
            <a:xfrm>
              <a:off x="562"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89" name="Rectangle 21"/>
            <p:cNvSpPr>
              <a:spLocks noChangeArrowheads="1"/>
            </p:cNvSpPr>
            <p:nvPr/>
          </p:nvSpPr>
          <p:spPr bwMode="auto">
            <a:xfrm>
              <a:off x="738"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90" name="Rectangle 22"/>
            <p:cNvSpPr>
              <a:spLocks noChangeArrowheads="1"/>
            </p:cNvSpPr>
            <p:nvPr/>
          </p:nvSpPr>
          <p:spPr bwMode="auto">
            <a:xfrm>
              <a:off x="713"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91" name="Rectangle 23"/>
            <p:cNvSpPr>
              <a:spLocks noChangeArrowheads="1"/>
            </p:cNvSpPr>
            <p:nvPr/>
          </p:nvSpPr>
          <p:spPr bwMode="auto">
            <a:xfrm>
              <a:off x="889"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92" name="Rectangle 24"/>
            <p:cNvSpPr>
              <a:spLocks noChangeArrowheads="1"/>
            </p:cNvSpPr>
            <p:nvPr/>
          </p:nvSpPr>
          <p:spPr bwMode="auto">
            <a:xfrm>
              <a:off x="864"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93" name="Rectangle 25"/>
            <p:cNvSpPr>
              <a:spLocks noChangeArrowheads="1"/>
            </p:cNvSpPr>
            <p:nvPr/>
          </p:nvSpPr>
          <p:spPr bwMode="auto">
            <a:xfrm>
              <a:off x="1040"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94" name="Rectangle 26"/>
            <p:cNvSpPr>
              <a:spLocks noChangeArrowheads="1"/>
            </p:cNvSpPr>
            <p:nvPr/>
          </p:nvSpPr>
          <p:spPr bwMode="auto">
            <a:xfrm>
              <a:off x="1015"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95" name="Rectangle 27"/>
            <p:cNvSpPr>
              <a:spLocks noChangeArrowheads="1"/>
            </p:cNvSpPr>
            <p:nvPr/>
          </p:nvSpPr>
          <p:spPr bwMode="auto">
            <a:xfrm>
              <a:off x="1191"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96" name="Rectangle 28"/>
            <p:cNvSpPr>
              <a:spLocks noChangeArrowheads="1"/>
            </p:cNvSpPr>
            <p:nvPr/>
          </p:nvSpPr>
          <p:spPr bwMode="auto">
            <a:xfrm>
              <a:off x="1166"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97" name="Rectangle 29"/>
            <p:cNvSpPr>
              <a:spLocks noChangeArrowheads="1"/>
            </p:cNvSpPr>
            <p:nvPr/>
          </p:nvSpPr>
          <p:spPr bwMode="auto">
            <a:xfrm>
              <a:off x="1342"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98" name="Rectangle 30"/>
            <p:cNvSpPr>
              <a:spLocks noChangeArrowheads="1"/>
            </p:cNvSpPr>
            <p:nvPr/>
          </p:nvSpPr>
          <p:spPr bwMode="auto">
            <a:xfrm>
              <a:off x="1317"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99" name="Rectangle 31"/>
            <p:cNvSpPr>
              <a:spLocks noChangeArrowheads="1"/>
            </p:cNvSpPr>
            <p:nvPr/>
          </p:nvSpPr>
          <p:spPr bwMode="auto">
            <a:xfrm>
              <a:off x="1493"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00" name="Rectangle 32"/>
            <p:cNvSpPr>
              <a:spLocks noChangeArrowheads="1"/>
            </p:cNvSpPr>
            <p:nvPr/>
          </p:nvSpPr>
          <p:spPr bwMode="auto">
            <a:xfrm>
              <a:off x="1468"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01" name="Rectangle 33"/>
            <p:cNvSpPr>
              <a:spLocks noChangeArrowheads="1"/>
            </p:cNvSpPr>
            <p:nvPr/>
          </p:nvSpPr>
          <p:spPr bwMode="auto">
            <a:xfrm>
              <a:off x="1644"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02" name="Rectangle 34"/>
            <p:cNvSpPr>
              <a:spLocks noChangeArrowheads="1"/>
            </p:cNvSpPr>
            <p:nvPr/>
          </p:nvSpPr>
          <p:spPr bwMode="auto">
            <a:xfrm>
              <a:off x="1619"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03" name="Rectangle 35"/>
            <p:cNvSpPr>
              <a:spLocks noChangeArrowheads="1"/>
            </p:cNvSpPr>
            <p:nvPr/>
          </p:nvSpPr>
          <p:spPr bwMode="auto">
            <a:xfrm>
              <a:off x="1795"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04" name="Rectangle 36"/>
            <p:cNvSpPr>
              <a:spLocks noChangeArrowheads="1"/>
            </p:cNvSpPr>
            <p:nvPr/>
          </p:nvSpPr>
          <p:spPr bwMode="auto">
            <a:xfrm>
              <a:off x="1770"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05" name="Rectangle 37"/>
            <p:cNvSpPr>
              <a:spLocks noChangeArrowheads="1"/>
            </p:cNvSpPr>
            <p:nvPr/>
          </p:nvSpPr>
          <p:spPr bwMode="auto">
            <a:xfrm>
              <a:off x="1946"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06" name="Rectangle 38"/>
            <p:cNvSpPr>
              <a:spLocks noChangeArrowheads="1"/>
            </p:cNvSpPr>
            <p:nvPr/>
          </p:nvSpPr>
          <p:spPr bwMode="auto">
            <a:xfrm>
              <a:off x="1921"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07" name="Rectangle 39"/>
            <p:cNvSpPr>
              <a:spLocks noChangeArrowheads="1"/>
            </p:cNvSpPr>
            <p:nvPr/>
          </p:nvSpPr>
          <p:spPr bwMode="auto">
            <a:xfrm>
              <a:off x="2097"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08" name="Rectangle 40"/>
            <p:cNvSpPr>
              <a:spLocks noChangeArrowheads="1"/>
            </p:cNvSpPr>
            <p:nvPr/>
          </p:nvSpPr>
          <p:spPr bwMode="auto">
            <a:xfrm>
              <a:off x="2072"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09" name="Rectangle 41"/>
            <p:cNvSpPr>
              <a:spLocks noChangeArrowheads="1"/>
            </p:cNvSpPr>
            <p:nvPr/>
          </p:nvSpPr>
          <p:spPr bwMode="auto">
            <a:xfrm>
              <a:off x="2248"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10" name="Rectangle 42"/>
            <p:cNvSpPr>
              <a:spLocks noChangeArrowheads="1"/>
            </p:cNvSpPr>
            <p:nvPr/>
          </p:nvSpPr>
          <p:spPr bwMode="auto">
            <a:xfrm>
              <a:off x="2223"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11" name="Rectangle 43"/>
            <p:cNvSpPr>
              <a:spLocks noChangeArrowheads="1"/>
            </p:cNvSpPr>
            <p:nvPr/>
          </p:nvSpPr>
          <p:spPr bwMode="auto">
            <a:xfrm>
              <a:off x="2399"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12" name="Rectangle 44"/>
            <p:cNvSpPr>
              <a:spLocks noChangeArrowheads="1"/>
            </p:cNvSpPr>
            <p:nvPr/>
          </p:nvSpPr>
          <p:spPr bwMode="auto">
            <a:xfrm>
              <a:off x="2374"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13" name="Rectangle 45"/>
            <p:cNvSpPr>
              <a:spLocks noChangeArrowheads="1"/>
            </p:cNvSpPr>
            <p:nvPr/>
          </p:nvSpPr>
          <p:spPr bwMode="auto">
            <a:xfrm>
              <a:off x="2550"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14" name="Rectangle 46"/>
            <p:cNvSpPr>
              <a:spLocks noChangeArrowheads="1"/>
            </p:cNvSpPr>
            <p:nvPr/>
          </p:nvSpPr>
          <p:spPr bwMode="auto">
            <a:xfrm>
              <a:off x="2525"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15" name="Rectangle 47"/>
            <p:cNvSpPr>
              <a:spLocks noChangeArrowheads="1"/>
            </p:cNvSpPr>
            <p:nvPr/>
          </p:nvSpPr>
          <p:spPr bwMode="auto">
            <a:xfrm>
              <a:off x="2701"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16" name="Rectangle 48"/>
            <p:cNvSpPr>
              <a:spLocks noChangeArrowheads="1"/>
            </p:cNvSpPr>
            <p:nvPr/>
          </p:nvSpPr>
          <p:spPr bwMode="auto">
            <a:xfrm>
              <a:off x="2676"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17" name="Rectangle 49"/>
            <p:cNvSpPr>
              <a:spLocks noChangeArrowheads="1"/>
            </p:cNvSpPr>
            <p:nvPr/>
          </p:nvSpPr>
          <p:spPr bwMode="auto">
            <a:xfrm>
              <a:off x="2852"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18" name="Rectangle 50"/>
            <p:cNvSpPr>
              <a:spLocks noChangeArrowheads="1"/>
            </p:cNvSpPr>
            <p:nvPr/>
          </p:nvSpPr>
          <p:spPr bwMode="auto">
            <a:xfrm>
              <a:off x="2827"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19" name="Rectangle 51"/>
            <p:cNvSpPr>
              <a:spLocks noChangeArrowheads="1"/>
            </p:cNvSpPr>
            <p:nvPr/>
          </p:nvSpPr>
          <p:spPr bwMode="auto">
            <a:xfrm>
              <a:off x="3003"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20" name="Rectangle 52"/>
            <p:cNvSpPr>
              <a:spLocks noChangeArrowheads="1"/>
            </p:cNvSpPr>
            <p:nvPr/>
          </p:nvSpPr>
          <p:spPr bwMode="auto">
            <a:xfrm>
              <a:off x="2978"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21" name="Rectangle 53"/>
            <p:cNvSpPr>
              <a:spLocks noChangeArrowheads="1"/>
            </p:cNvSpPr>
            <p:nvPr/>
          </p:nvSpPr>
          <p:spPr bwMode="auto">
            <a:xfrm>
              <a:off x="3154"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22" name="Rectangle 54"/>
            <p:cNvSpPr>
              <a:spLocks noChangeArrowheads="1"/>
            </p:cNvSpPr>
            <p:nvPr/>
          </p:nvSpPr>
          <p:spPr bwMode="auto">
            <a:xfrm>
              <a:off x="3129"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23" name="Rectangle 55"/>
            <p:cNvSpPr>
              <a:spLocks noChangeArrowheads="1"/>
            </p:cNvSpPr>
            <p:nvPr/>
          </p:nvSpPr>
          <p:spPr bwMode="auto">
            <a:xfrm>
              <a:off x="3305"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24" name="Rectangle 56"/>
            <p:cNvSpPr>
              <a:spLocks noChangeArrowheads="1"/>
            </p:cNvSpPr>
            <p:nvPr/>
          </p:nvSpPr>
          <p:spPr bwMode="auto">
            <a:xfrm>
              <a:off x="3280"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25" name="Rectangle 57"/>
            <p:cNvSpPr>
              <a:spLocks noChangeArrowheads="1"/>
            </p:cNvSpPr>
            <p:nvPr/>
          </p:nvSpPr>
          <p:spPr bwMode="auto">
            <a:xfrm>
              <a:off x="3456"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26" name="Rectangle 58"/>
            <p:cNvSpPr>
              <a:spLocks noChangeArrowheads="1"/>
            </p:cNvSpPr>
            <p:nvPr/>
          </p:nvSpPr>
          <p:spPr bwMode="auto">
            <a:xfrm>
              <a:off x="3431"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27" name="Rectangle 59"/>
            <p:cNvSpPr>
              <a:spLocks noChangeArrowheads="1"/>
            </p:cNvSpPr>
            <p:nvPr/>
          </p:nvSpPr>
          <p:spPr bwMode="auto">
            <a:xfrm>
              <a:off x="3607"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28" name="Rectangle 60"/>
            <p:cNvSpPr>
              <a:spLocks noChangeArrowheads="1"/>
            </p:cNvSpPr>
            <p:nvPr/>
          </p:nvSpPr>
          <p:spPr bwMode="auto">
            <a:xfrm>
              <a:off x="3582"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29" name="Rectangle 61"/>
            <p:cNvSpPr>
              <a:spLocks noChangeArrowheads="1"/>
            </p:cNvSpPr>
            <p:nvPr/>
          </p:nvSpPr>
          <p:spPr bwMode="auto">
            <a:xfrm>
              <a:off x="3758"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30" name="Rectangle 62"/>
            <p:cNvSpPr>
              <a:spLocks noChangeArrowheads="1"/>
            </p:cNvSpPr>
            <p:nvPr/>
          </p:nvSpPr>
          <p:spPr bwMode="auto">
            <a:xfrm>
              <a:off x="3733"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31" name="Rectangle 63"/>
            <p:cNvSpPr>
              <a:spLocks noChangeArrowheads="1"/>
            </p:cNvSpPr>
            <p:nvPr/>
          </p:nvSpPr>
          <p:spPr bwMode="auto">
            <a:xfrm>
              <a:off x="3909"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32" name="Rectangle 64"/>
            <p:cNvSpPr>
              <a:spLocks noChangeArrowheads="1"/>
            </p:cNvSpPr>
            <p:nvPr/>
          </p:nvSpPr>
          <p:spPr bwMode="auto">
            <a:xfrm>
              <a:off x="3884"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33" name="Rectangle 65"/>
            <p:cNvSpPr>
              <a:spLocks noChangeArrowheads="1"/>
            </p:cNvSpPr>
            <p:nvPr/>
          </p:nvSpPr>
          <p:spPr bwMode="auto">
            <a:xfrm>
              <a:off x="4060"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34" name="Rectangle 66"/>
            <p:cNvSpPr>
              <a:spLocks noChangeArrowheads="1"/>
            </p:cNvSpPr>
            <p:nvPr/>
          </p:nvSpPr>
          <p:spPr bwMode="auto">
            <a:xfrm>
              <a:off x="4035"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35" name="Rectangle 67"/>
            <p:cNvSpPr>
              <a:spLocks noChangeArrowheads="1"/>
            </p:cNvSpPr>
            <p:nvPr/>
          </p:nvSpPr>
          <p:spPr bwMode="auto">
            <a:xfrm>
              <a:off x="4211"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36" name="Rectangle 68"/>
            <p:cNvSpPr>
              <a:spLocks noChangeArrowheads="1"/>
            </p:cNvSpPr>
            <p:nvPr/>
          </p:nvSpPr>
          <p:spPr bwMode="auto">
            <a:xfrm>
              <a:off x="4186"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37" name="Rectangle 69"/>
            <p:cNvSpPr>
              <a:spLocks noChangeArrowheads="1"/>
            </p:cNvSpPr>
            <p:nvPr/>
          </p:nvSpPr>
          <p:spPr bwMode="auto">
            <a:xfrm>
              <a:off x="4362"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38" name="Rectangle 70"/>
            <p:cNvSpPr>
              <a:spLocks noChangeArrowheads="1"/>
            </p:cNvSpPr>
            <p:nvPr/>
          </p:nvSpPr>
          <p:spPr bwMode="auto">
            <a:xfrm>
              <a:off x="4337"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39" name="Rectangle 71"/>
            <p:cNvSpPr>
              <a:spLocks noChangeArrowheads="1"/>
            </p:cNvSpPr>
            <p:nvPr/>
          </p:nvSpPr>
          <p:spPr bwMode="auto">
            <a:xfrm>
              <a:off x="4513"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40" name="Rectangle 72"/>
            <p:cNvSpPr>
              <a:spLocks noChangeArrowheads="1"/>
            </p:cNvSpPr>
            <p:nvPr/>
          </p:nvSpPr>
          <p:spPr bwMode="auto">
            <a:xfrm>
              <a:off x="4488"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41" name="Rectangle 73"/>
            <p:cNvSpPr>
              <a:spLocks noChangeArrowheads="1"/>
            </p:cNvSpPr>
            <p:nvPr/>
          </p:nvSpPr>
          <p:spPr bwMode="auto">
            <a:xfrm>
              <a:off x="4664"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42" name="Rectangle 74"/>
            <p:cNvSpPr>
              <a:spLocks noChangeArrowheads="1"/>
            </p:cNvSpPr>
            <p:nvPr/>
          </p:nvSpPr>
          <p:spPr bwMode="auto">
            <a:xfrm>
              <a:off x="4639"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43" name="Rectangle 75"/>
            <p:cNvSpPr>
              <a:spLocks noChangeArrowheads="1"/>
            </p:cNvSpPr>
            <p:nvPr/>
          </p:nvSpPr>
          <p:spPr bwMode="auto">
            <a:xfrm>
              <a:off x="4815"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44" name="Rectangle 76"/>
            <p:cNvSpPr>
              <a:spLocks noChangeArrowheads="1"/>
            </p:cNvSpPr>
            <p:nvPr/>
          </p:nvSpPr>
          <p:spPr bwMode="auto">
            <a:xfrm>
              <a:off x="4790"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45" name="Rectangle 77"/>
            <p:cNvSpPr>
              <a:spLocks noChangeArrowheads="1"/>
            </p:cNvSpPr>
            <p:nvPr/>
          </p:nvSpPr>
          <p:spPr bwMode="auto">
            <a:xfrm>
              <a:off x="4966"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46" name="Rectangle 78"/>
            <p:cNvSpPr>
              <a:spLocks noChangeArrowheads="1"/>
            </p:cNvSpPr>
            <p:nvPr/>
          </p:nvSpPr>
          <p:spPr bwMode="auto">
            <a:xfrm>
              <a:off x="4941"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47" name="Rectangle 79"/>
            <p:cNvSpPr>
              <a:spLocks noChangeArrowheads="1"/>
            </p:cNvSpPr>
            <p:nvPr/>
          </p:nvSpPr>
          <p:spPr bwMode="auto">
            <a:xfrm>
              <a:off x="5117"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48" name="Rectangle 80"/>
            <p:cNvSpPr>
              <a:spLocks noChangeArrowheads="1"/>
            </p:cNvSpPr>
            <p:nvPr/>
          </p:nvSpPr>
          <p:spPr bwMode="auto">
            <a:xfrm>
              <a:off x="5092"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49" name="Rectangle 81"/>
            <p:cNvSpPr>
              <a:spLocks noChangeArrowheads="1"/>
            </p:cNvSpPr>
            <p:nvPr/>
          </p:nvSpPr>
          <p:spPr bwMode="auto">
            <a:xfrm>
              <a:off x="5268" y="2672"/>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50" name="Rectangle 82"/>
            <p:cNvSpPr>
              <a:spLocks noChangeArrowheads="1"/>
            </p:cNvSpPr>
            <p:nvPr/>
          </p:nvSpPr>
          <p:spPr bwMode="auto">
            <a:xfrm>
              <a:off x="5243"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51" name="Line 83"/>
            <p:cNvSpPr>
              <a:spLocks noChangeShapeType="1"/>
            </p:cNvSpPr>
            <p:nvPr/>
          </p:nvSpPr>
          <p:spPr bwMode="auto">
            <a:xfrm>
              <a:off x="1796" y="2671"/>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052" name="Line 84"/>
            <p:cNvSpPr>
              <a:spLocks noChangeShapeType="1"/>
            </p:cNvSpPr>
            <p:nvPr/>
          </p:nvSpPr>
          <p:spPr bwMode="auto">
            <a:xfrm>
              <a:off x="3005" y="2672"/>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053" name="Line 85"/>
            <p:cNvSpPr>
              <a:spLocks noChangeShapeType="1"/>
            </p:cNvSpPr>
            <p:nvPr/>
          </p:nvSpPr>
          <p:spPr bwMode="auto">
            <a:xfrm>
              <a:off x="4214" y="2673"/>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054" name="Rectangle 86"/>
            <p:cNvSpPr>
              <a:spLocks noChangeArrowheads="1"/>
            </p:cNvSpPr>
            <p:nvPr/>
          </p:nvSpPr>
          <p:spPr bwMode="auto">
            <a:xfrm>
              <a:off x="585"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55" name="Rectangle 87"/>
            <p:cNvSpPr>
              <a:spLocks noChangeArrowheads="1"/>
            </p:cNvSpPr>
            <p:nvPr/>
          </p:nvSpPr>
          <p:spPr bwMode="auto">
            <a:xfrm>
              <a:off x="560"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56" name="Rectangle 88"/>
            <p:cNvSpPr>
              <a:spLocks noChangeArrowheads="1"/>
            </p:cNvSpPr>
            <p:nvPr/>
          </p:nvSpPr>
          <p:spPr bwMode="auto">
            <a:xfrm>
              <a:off x="736"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57" name="Rectangle 89"/>
            <p:cNvSpPr>
              <a:spLocks noChangeArrowheads="1"/>
            </p:cNvSpPr>
            <p:nvPr/>
          </p:nvSpPr>
          <p:spPr bwMode="auto">
            <a:xfrm>
              <a:off x="711"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58" name="Rectangle 90"/>
            <p:cNvSpPr>
              <a:spLocks noChangeArrowheads="1"/>
            </p:cNvSpPr>
            <p:nvPr/>
          </p:nvSpPr>
          <p:spPr bwMode="auto">
            <a:xfrm>
              <a:off x="887"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59" name="Rectangle 91"/>
            <p:cNvSpPr>
              <a:spLocks noChangeArrowheads="1"/>
            </p:cNvSpPr>
            <p:nvPr/>
          </p:nvSpPr>
          <p:spPr bwMode="auto">
            <a:xfrm>
              <a:off x="862"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60" name="Rectangle 92"/>
            <p:cNvSpPr>
              <a:spLocks noChangeArrowheads="1"/>
            </p:cNvSpPr>
            <p:nvPr/>
          </p:nvSpPr>
          <p:spPr bwMode="auto">
            <a:xfrm>
              <a:off x="1038"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61" name="Rectangle 93"/>
            <p:cNvSpPr>
              <a:spLocks noChangeArrowheads="1"/>
            </p:cNvSpPr>
            <p:nvPr/>
          </p:nvSpPr>
          <p:spPr bwMode="auto">
            <a:xfrm>
              <a:off x="1013"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62" name="Rectangle 94"/>
            <p:cNvSpPr>
              <a:spLocks noChangeArrowheads="1"/>
            </p:cNvSpPr>
            <p:nvPr/>
          </p:nvSpPr>
          <p:spPr bwMode="auto">
            <a:xfrm>
              <a:off x="1189"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63" name="Rectangle 95"/>
            <p:cNvSpPr>
              <a:spLocks noChangeArrowheads="1"/>
            </p:cNvSpPr>
            <p:nvPr/>
          </p:nvSpPr>
          <p:spPr bwMode="auto">
            <a:xfrm>
              <a:off x="1164"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64" name="Rectangle 96"/>
            <p:cNvSpPr>
              <a:spLocks noChangeArrowheads="1"/>
            </p:cNvSpPr>
            <p:nvPr/>
          </p:nvSpPr>
          <p:spPr bwMode="auto">
            <a:xfrm>
              <a:off x="1340"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65" name="Rectangle 97"/>
            <p:cNvSpPr>
              <a:spLocks noChangeArrowheads="1"/>
            </p:cNvSpPr>
            <p:nvPr/>
          </p:nvSpPr>
          <p:spPr bwMode="auto">
            <a:xfrm>
              <a:off x="1315"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66" name="Rectangle 98"/>
            <p:cNvSpPr>
              <a:spLocks noChangeArrowheads="1"/>
            </p:cNvSpPr>
            <p:nvPr/>
          </p:nvSpPr>
          <p:spPr bwMode="auto">
            <a:xfrm>
              <a:off x="1491"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67" name="Rectangle 99"/>
            <p:cNvSpPr>
              <a:spLocks noChangeArrowheads="1"/>
            </p:cNvSpPr>
            <p:nvPr/>
          </p:nvSpPr>
          <p:spPr bwMode="auto">
            <a:xfrm>
              <a:off x="1466"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68" name="Rectangle 100"/>
            <p:cNvSpPr>
              <a:spLocks noChangeArrowheads="1"/>
            </p:cNvSpPr>
            <p:nvPr/>
          </p:nvSpPr>
          <p:spPr bwMode="auto">
            <a:xfrm>
              <a:off x="1642"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69" name="Rectangle 101"/>
            <p:cNvSpPr>
              <a:spLocks noChangeArrowheads="1"/>
            </p:cNvSpPr>
            <p:nvPr/>
          </p:nvSpPr>
          <p:spPr bwMode="auto">
            <a:xfrm>
              <a:off x="1617"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70" name="Rectangle 102"/>
            <p:cNvSpPr>
              <a:spLocks noChangeArrowheads="1"/>
            </p:cNvSpPr>
            <p:nvPr/>
          </p:nvSpPr>
          <p:spPr bwMode="auto">
            <a:xfrm>
              <a:off x="1793"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71" name="Rectangle 103"/>
            <p:cNvSpPr>
              <a:spLocks noChangeArrowheads="1"/>
            </p:cNvSpPr>
            <p:nvPr/>
          </p:nvSpPr>
          <p:spPr bwMode="auto">
            <a:xfrm>
              <a:off x="1768"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72" name="Rectangle 104"/>
            <p:cNvSpPr>
              <a:spLocks noChangeArrowheads="1"/>
            </p:cNvSpPr>
            <p:nvPr/>
          </p:nvSpPr>
          <p:spPr bwMode="auto">
            <a:xfrm>
              <a:off x="1944"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73" name="Rectangle 105"/>
            <p:cNvSpPr>
              <a:spLocks noChangeArrowheads="1"/>
            </p:cNvSpPr>
            <p:nvPr/>
          </p:nvSpPr>
          <p:spPr bwMode="auto">
            <a:xfrm>
              <a:off x="1919"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74" name="Rectangle 106"/>
            <p:cNvSpPr>
              <a:spLocks noChangeArrowheads="1"/>
            </p:cNvSpPr>
            <p:nvPr/>
          </p:nvSpPr>
          <p:spPr bwMode="auto">
            <a:xfrm>
              <a:off x="2095"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75" name="Rectangle 107"/>
            <p:cNvSpPr>
              <a:spLocks noChangeArrowheads="1"/>
            </p:cNvSpPr>
            <p:nvPr/>
          </p:nvSpPr>
          <p:spPr bwMode="auto">
            <a:xfrm>
              <a:off x="2070"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76" name="Rectangle 108"/>
            <p:cNvSpPr>
              <a:spLocks noChangeArrowheads="1"/>
            </p:cNvSpPr>
            <p:nvPr/>
          </p:nvSpPr>
          <p:spPr bwMode="auto">
            <a:xfrm>
              <a:off x="2246"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77" name="Rectangle 109"/>
            <p:cNvSpPr>
              <a:spLocks noChangeArrowheads="1"/>
            </p:cNvSpPr>
            <p:nvPr/>
          </p:nvSpPr>
          <p:spPr bwMode="auto">
            <a:xfrm>
              <a:off x="2221"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78" name="Rectangle 110"/>
            <p:cNvSpPr>
              <a:spLocks noChangeArrowheads="1"/>
            </p:cNvSpPr>
            <p:nvPr/>
          </p:nvSpPr>
          <p:spPr bwMode="auto">
            <a:xfrm>
              <a:off x="2397"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79" name="Rectangle 111"/>
            <p:cNvSpPr>
              <a:spLocks noChangeArrowheads="1"/>
            </p:cNvSpPr>
            <p:nvPr/>
          </p:nvSpPr>
          <p:spPr bwMode="auto">
            <a:xfrm>
              <a:off x="2372"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80" name="Rectangle 112"/>
            <p:cNvSpPr>
              <a:spLocks noChangeArrowheads="1"/>
            </p:cNvSpPr>
            <p:nvPr/>
          </p:nvSpPr>
          <p:spPr bwMode="auto">
            <a:xfrm>
              <a:off x="2548"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81" name="Rectangle 113"/>
            <p:cNvSpPr>
              <a:spLocks noChangeArrowheads="1"/>
            </p:cNvSpPr>
            <p:nvPr/>
          </p:nvSpPr>
          <p:spPr bwMode="auto">
            <a:xfrm>
              <a:off x="2523"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82" name="Rectangle 114"/>
            <p:cNvSpPr>
              <a:spLocks noChangeArrowheads="1"/>
            </p:cNvSpPr>
            <p:nvPr/>
          </p:nvSpPr>
          <p:spPr bwMode="auto">
            <a:xfrm>
              <a:off x="2699"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83" name="Rectangle 115"/>
            <p:cNvSpPr>
              <a:spLocks noChangeArrowheads="1"/>
            </p:cNvSpPr>
            <p:nvPr/>
          </p:nvSpPr>
          <p:spPr bwMode="auto">
            <a:xfrm>
              <a:off x="2674"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84" name="Rectangle 116"/>
            <p:cNvSpPr>
              <a:spLocks noChangeArrowheads="1"/>
            </p:cNvSpPr>
            <p:nvPr/>
          </p:nvSpPr>
          <p:spPr bwMode="auto">
            <a:xfrm>
              <a:off x="2850"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85" name="Rectangle 117"/>
            <p:cNvSpPr>
              <a:spLocks noChangeArrowheads="1"/>
            </p:cNvSpPr>
            <p:nvPr/>
          </p:nvSpPr>
          <p:spPr bwMode="auto">
            <a:xfrm>
              <a:off x="2825"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86" name="Rectangle 118"/>
            <p:cNvSpPr>
              <a:spLocks noChangeArrowheads="1"/>
            </p:cNvSpPr>
            <p:nvPr/>
          </p:nvSpPr>
          <p:spPr bwMode="auto">
            <a:xfrm>
              <a:off x="3001"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87" name="Rectangle 119"/>
            <p:cNvSpPr>
              <a:spLocks noChangeArrowheads="1"/>
            </p:cNvSpPr>
            <p:nvPr/>
          </p:nvSpPr>
          <p:spPr bwMode="auto">
            <a:xfrm>
              <a:off x="2976"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88" name="Rectangle 120"/>
            <p:cNvSpPr>
              <a:spLocks noChangeArrowheads="1"/>
            </p:cNvSpPr>
            <p:nvPr/>
          </p:nvSpPr>
          <p:spPr bwMode="auto">
            <a:xfrm>
              <a:off x="3152"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89" name="Rectangle 121"/>
            <p:cNvSpPr>
              <a:spLocks noChangeArrowheads="1"/>
            </p:cNvSpPr>
            <p:nvPr/>
          </p:nvSpPr>
          <p:spPr bwMode="auto">
            <a:xfrm>
              <a:off x="3127"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90" name="Rectangle 122"/>
            <p:cNvSpPr>
              <a:spLocks noChangeArrowheads="1"/>
            </p:cNvSpPr>
            <p:nvPr/>
          </p:nvSpPr>
          <p:spPr bwMode="auto">
            <a:xfrm>
              <a:off x="3303"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91" name="Rectangle 123"/>
            <p:cNvSpPr>
              <a:spLocks noChangeArrowheads="1"/>
            </p:cNvSpPr>
            <p:nvPr/>
          </p:nvSpPr>
          <p:spPr bwMode="auto">
            <a:xfrm>
              <a:off x="3278"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92" name="Rectangle 124"/>
            <p:cNvSpPr>
              <a:spLocks noChangeArrowheads="1"/>
            </p:cNvSpPr>
            <p:nvPr/>
          </p:nvSpPr>
          <p:spPr bwMode="auto">
            <a:xfrm>
              <a:off x="3454"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93" name="Rectangle 125"/>
            <p:cNvSpPr>
              <a:spLocks noChangeArrowheads="1"/>
            </p:cNvSpPr>
            <p:nvPr/>
          </p:nvSpPr>
          <p:spPr bwMode="auto">
            <a:xfrm>
              <a:off x="3429"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94" name="Rectangle 126"/>
            <p:cNvSpPr>
              <a:spLocks noChangeArrowheads="1"/>
            </p:cNvSpPr>
            <p:nvPr/>
          </p:nvSpPr>
          <p:spPr bwMode="auto">
            <a:xfrm>
              <a:off x="3605"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95" name="Rectangle 127"/>
            <p:cNvSpPr>
              <a:spLocks noChangeArrowheads="1"/>
            </p:cNvSpPr>
            <p:nvPr/>
          </p:nvSpPr>
          <p:spPr bwMode="auto">
            <a:xfrm>
              <a:off x="3580"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96" name="Rectangle 128"/>
            <p:cNvSpPr>
              <a:spLocks noChangeArrowheads="1"/>
            </p:cNvSpPr>
            <p:nvPr/>
          </p:nvSpPr>
          <p:spPr bwMode="auto">
            <a:xfrm>
              <a:off x="3756"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97" name="Rectangle 129"/>
            <p:cNvSpPr>
              <a:spLocks noChangeArrowheads="1"/>
            </p:cNvSpPr>
            <p:nvPr/>
          </p:nvSpPr>
          <p:spPr bwMode="auto">
            <a:xfrm>
              <a:off x="3731"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98" name="Rectangle 130"/>
            <p:cNvSpPr>
              <a:spLocks noChangeArrowheads="1"/>
            </p:cNvSpPr>
            <p:nvPr/>
          </p:nvSpPr>
          <p:spPr bwMode="auto">
            <a:xfrm>
              <a:off x="3907"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99" name="Rectangle 131"/>
            <p:cNvSpPr>
              <a:spLocks noChangeArrowheads="1"/>
            </p:cNvSpPr>
            <p:nvPr/>
          </p:nvSpPr>
          <p:spPr bwMode="auto">
            <a:xfrm>
              <a:off x="3882"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00" name="Rectangle 132"/>
            <p:cNvSpPr>
              <a:spLocks noChangeArrowheads="1"/>
            </p:cNvSpPr>
            <p:nvPr/>
          </p:nvSpPr>
          <p:spPr bwMode="auto">
            <a:xfrm>
              <a:off x="4058"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01" name="Rectangle 133"/>
            <p:cNvSpPr>
              <a:spLocks noChangeArrowheads="1"/>
            </p:cNvSpPr>
            <p:nvPr/>
          </p:nvSpPr>
          <p:spPr bwMode="auto">
            <a:xfrm>
              <a:off x="4033"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02" name="Rectangle 134"/>
            <p:cNvSpPr>
              <a:spLocks noChangeArrowheads="1"/>
            </p:cNvSpPr>
            <p:nvPr/>
          </p:nvSpPr>
          <p:spPr bwMode="auto">
            <a:xfrm>
              <a:off x="4209"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03" name="Rectangle 135"/>
            <p:cNvSpPr>
              <a:spLocks noChangeArrowheads="1"/>
            </p:cNvSpPr>
            <p:nvPr/>
          </p:nvSpPr>
          <p:spPr bwMode="auto">
            <a:xfrm>
              <a:off x="4184"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04" name="Rectangle 136"/>
            <p:cNvSpPr>
              <a:spLocks noChangeArrowheads="1"/>
            </p:cNvSpPr>
            <p:nvPr/>
          </p:nvSpPr>
          <p:spPr bwMode="auto">
            <a:xfrm>
              <a:off x="4360"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05" name="Rectangle 137"/>
            <p:cNvSpPr>
              <a:spLocks noChangeArrowheads="1"/>
            </p:cNvSpPr>
            <p:nvPr/>
          </p:nvSpPr>
          <p:spPr bwMode="auto">
            <a:xfrm>
              <a:off x="4335"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06" name="Rectangle 138"/>
            <p:cNvSpPr>
              <a:spLocks noChangeArrowheads="1"/>
            </p:cNvSpPr>
            <p:nvPr/>
          </p:nvSpPr>
          <p:spPr bwMode="auto">
            <a:xfrm>
              <a:off x="4511"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07" name="Rectangle 139"/>
            <p:cNvSpPr>
              <a:spLocks noChangeArrowheads="1"/>
            </p:cNvSpPr>
            <p:nvPr/>
          </p:nvSpPr>
          <p:spPr bwMode="auto">
            <a:xfrm>
              <a:off x="4486"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08" name="Rectangle 140"/>
            <p:cNvSpPr>
              <a:spLocks noChangeArrowheads="1"/>
            </p:cNvSpPr>
            <p:nvPr/>
          </p:nvSpPr>
          <p:spPr bwMode="auto">
            <a:xfrm>
              <a:off x="4662"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09" name="Rectangle 141"/>
            <p:cNvSpPr>
              <a:spLocks noChangeArrowheads="1"/>
            </p:cNvSpPr>
            <p:nvPr/>
          </p:nvSpPr>
          <p:spPr bwMode="auto">
            <a:xfrm>
              <a:off x="4637"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10" name="Rectangle 142"/>
            <p:cNvSpPr>
              <a:spLocks noChangeArrowheads="1"/>
            </p:cNvSpPr>
            <p:nvPr/>
          </p:nvSpPr>
          <p:spPr bwMode="auto">
            <a:xfrm>
              <a:off x="4813"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11" name="Rectangle 143"/>
            <p:cNvSpPr>
              <a:spLocks noChangeArrowheads="1"/>
            </p:cNvSpPr>
            <p:nvPr/>
          </p:nvSpPr>
          <p:spPr bwMode="auto">
            <a:xfrm>
              <a:off x="4788"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12" name="Rectangle 144"/>
            <p:cNvSpPr>
              <a:spLocks noChangeArrowheads="1"/>
            </p:cNvSpPr>
            <p:nvPr/>
          </p:nvSpPr>
          <p:spPr bwMode="auto">
            <a:xfrm>
              <a:off x="4964"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13" name="Rectangle 145"/>
            <p:cNvSpPr>
              <a:spLocks noChangeArrowheads="1"/>
            </p:cNvSpPr>
            <p:nvPr/>
          </p:nvSpPr>
          <p:spPr bwMode="auto">
            <a:xfrm>
              <a:off x="4939"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14" name="Rectangle 146"/>
            <p:cNvSpPr>
              <a:spLocks noChangeArrowheads="1"/>
            </p:cNvSpPr>
            <p:nvPr/>
          </p:nvSpPr>
          <p:spPr bwMode="auto">
            <a:xfrm>
              <a:off x="5115"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15" name="Rectangle 147"/>
            <p:cNvSpPr>
              <a:spLocks noChangeArrowheads="1"/>
            </p:cNvSpPr>
            <p:nvPr/>
          </p:nvSpPr>
          <p:spPr bwMode="auto">
            <a:xfrm>
              <a:off x="5090"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16" name="Rectangle 148"/>
            <p:cNvSpPr>
              <a:spLocks noChangeArrowheads="1"/>
            </p:cNvSpPr>
            <p:nvPr/>
          </p:nvSpPr>
          <p:spPr bwMode="auto">
            <a:xfrm>
              <a:off x="5266" y="2984"/>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17" name="Rectangle 149"/>
            <p:cNvSpPr>
              <a:spLocks noChangeArrowheads="1"/>
            </p:cNvSpPr>
            <p:nvPr/>
          </p:nvSpPr>
          <p:spPr bwMode="auto">
            <a:xfrm>
              <a:off x="5241"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18" name="Line 150"/>
            <p:cNvSpPr>
              <a:spLocks noChangeShapeType="1"/>
            </p:cNvSpPr>
            <p:nvPr/>
          </p:nvSpPr>
          <p:spPr bwMode="auto">
            <a:xfrm>
              <a:off x="1794" y="2983"/>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19" name="Line 151"/>
            <p:cNvSpPr>
              <a:spLocks noChangeShapeType="1"/>
            </p:cNvSpPr>
            <p:nvPr/>
          </p:nvSpPr>
          <p:spPr bwMode="auto">
            <a:xfrm>
              <a:off x="3003" y="2984"/>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20" name="Line 152"/>
            <p:cNvSpPr>
              <a:spLocks noChangeShapeType="1"/>
            </p:cNvSpPr>
            <p:nvPr/>
          </p:nvSpPr>
          <p:spPr bwMode="auto">
            <a:xfrm>
              <a:off x="4212" y="2985"/>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21" name="Rectangle 153"/>
            <p:cNvSpPr>
              <a:spLocks noChangeArrowheads="1"/>
            </p:cNvSpPr>
            <p:nvPr/>
          </p:nvSpPr>
          <p:spPr bwMode="auto">
            <a:xfrm>
              <a:off x="583"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23" name="Rectangle 155"/>
            <p:cNvSpPr>
              <a:spLocks noChangeArrowheads="1"/>
            </p:cNvSpPr>
            <p:nvPr/>
          </p:nvSpPr>
          <p:spPr bwMode="auto">
            <a:xfrm>
              <a:off x="734"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25" name="Rectangle 157"/>
            <p:cNvSpPr>
              <a:spLocks noChangeArrowheads="1"/>
            </p:cNvSpPr>
            <p:nvPr/>
          </p:nvSpPr>
          <p:spPr bwMode="auto">
            <a:xfrm>
              <a:off x="885"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27" name="Rectangle 159"/>
            <p:cNvSpPr>
              <a:spLocks noChangeArrowheads="1"/>
            </p:cNvSpPr>
            <p:nvPr/>
          </p:nvSpPr>
          <p:spPr bwMode="auto">
            <a:xfrm>
              <a:off x="1036"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29" name="Rectangle 161"/>
            <p:cNvSpPr>
              <a:spLocks noChangeArrowheads="1"/>
            </p:cNvSpPr>
            <p:nvPr/>
          </p:nvSpPr>
          <p:spPr bwMode="auto">
            <a:xfrm>
              <a:off x="1187"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31" name="Rectangle 163"/>
            <p:cNvSpPr>
              <a:spLocks noChangeArrowheads="1"/>
            </p:cNvSpPr>
            <p:nvPr/>
          </p:nvSpPr>
          <p:spPr bwMode="auto">
            <a:xfrm>
              <a:off x="1338"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33" name="Rectangle 165"/>
            <p:cNvSpPr>
              <a:spLocks noChangeArrowheads="1"/>
            </p:cNvSpPr>
            <p:nvPr/>
          </p:nvSpPr>
          <p:spPr bwMode="auto">
            <a:xfrm>
              <a:off x="1489"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35" name="Rectangle 167"/>
            <p:cNvSpPr>
              <a:spLocks noChangeArrowheads="1"/>
            </p:cNvSpPr>
            <p:nvPr/>
          </p:nvSpPr>
          <p:spPr bwMode="auto">
            <a:xfrm>
              <a:off x="1640"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37" name="Rectangle 169"/>
            <p:cNvSpPr>
              <a:spLocks noChangeArrowheads="1"/>
            </p:cNvSpPr>
            <p:nvPr/>
          </p:nvSpPr>
          <p:spPr bwMode="auto">
            <a:xfrm>
              <a:off x="1791"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39" name="Rectangle 171"/>
            <p:cNvSpPr>
              <a:spLocks noChangeArrowheads="1"/>
            </p:cNvSpPr>
            <p:nvPr/>
          </p:nvSpPr>
          <p:spPr bwMode="auto">
            <a:xfrm>
              <a:off x="1942"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41" name="Rectangle 173"/>
            <p:cNvSpPr>
              <a:spLocks noChangeArrowheads="1"/>
            </p:cNvSpPr>
            <p:nvPr/>
          </p:nvSpPr>
          <p:spPr bwMode="auto">
            <a:xfrm>
              <a:off x="2093"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43" name="Rectangle 175"/>
            <p:cNvSpPr>
              <a:spLocks noChangeArrowheads="1"/>
            </p:cNvSpPr>
            <p:nvPr/>
          </p:nvSpPr>
          <p:spPr bwMode="auto">
            <a:xfrm>
              <a:off x="2244"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45" name="Rectangle 177"/>
            <p:cNvSpPr>
              <a:spLocks noChangeArrowheads="1"/>
            </p:cNvSpPr>
            <p:nvPr/>
          </p:nvSpPr>
          <p:spPr bwMode="auto">
            <a:xfrm>
              <a:off x="2395"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47" name="Rectangle 179"/>
            <p:cNvSpPr>
              <a:spLocks noChangeArrowheads="1"/>
            </p:cNvSpPr>
            <p:nvPr/>
          </p:nvSpPr>
          <p:spPr bwMode="auto">
            <a:xfrm>
              <a:off x="2546"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49" name="Rectangle 181"/>
            <p:cNvSpPr>
              <a:spLocks noChangeArrowheads="1"/>
            </p:cNvSpPr>
            <p:nvPr/>
          </p:nvSpPr>
          <p:spPr bwMode="auto">
            <a:xfrm>
              <a:off x="2697"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51" name="Rectangle 183"/>
            <p:cNvSpPr>
              <a:spLocks noChangeArrowheads="1"/>
            </p:cNvSpPr>
            <p:nvPr/>
          </p:nvSpPr>
          <p:spPr bwMode="auto">
            <a:xfrm>
              <a:off x="2848"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53" name="Rectangle 185"/>
            <p:cNvSpPr>
              <a:spLocks noChangeArrowheads="1"/>
            </p:cNvSpPr>
            <p:nvPr/>
          </p:nvSpPr>
          <p:spPr bwMode="auto">
            <a:xfrm>
              <a:off x="2999"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55" name="Rectangle 187"/>
            <p:cNvSpPr>
              <a:spLocks noChangeArrowheads="1"/>
            </p:cNvSpPr>
            <p:nvPr/>
          </p:nvSpPr>
          <p:spPr bwMode="auto">
            <a:xfrm>
              <a:off x="3150"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57" name="Rectangle 189"/>
            <p:cNvSpPr>
              <a:spLocks noChangeArrowheads="1"/>
            </p:cNvSpPr>
            <p:nvPr/>
          </p:nvSpPr>
          <p:spPr bwMode="auto">
            <a:xfrm>
              <a:off x="3301"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59" name="Rectangle 191"/>
            <p:cNvSpPr>
              <a:spLocks noChangeArrowheads="1"/>
            </p:cNvSpPr>
            <p:nvPr/>
          </p:nvSpPr>
          <p:spPr bwMode="auto">
            <a:xfrm>
              <a:off x="3452"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61" name="Rectangle 193"/>
            <p:cNvSpPr>
              <a:spLocks noChangeArrowheads="1"/>
            </p:cNvSpPr>
            <p:nvPr/>
          </p:nvSpPr>
          <p:spPr bwMode="auto">
            <a:xfrm>
              <a:off x="3603"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63" name="Rectangle 195"/>
            <p:cNvSpPr>
              <a:spLocks noChangeArrowheads="1"/>
            </p:cNvSpPr>
            <p:nvPr/>
          </p:nvSpPr>
          <p:spPr bwMode="auto">
            <a:xfrm>
              <a:off x="3754"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65" name="Rectangle 197"/>
            <p:cNvSpPr>
              <a:spLocks noChangeArrowheads="1"/>
            </p:cNvSpPr>
            <p:nvPr/>
          </p:nvSpPr>
          <p:spPr bwMode="auto">
            <a:xfrm>
              <a:off x="3905"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67" name="Rectangle 199"/>
            <p:cNvSpPr>
              <a:spLocks noChangeArrowheads="1"/>
            </p:cNvSpPr>
            <p:nvPr/>
          </p:nvSpPr>
          <p:spPr bwMode="auto">
            <a:xfrm>
              <a:off x="4056"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69" name="Rectangle 201"/>
            <p:cNvSpPr>
              <a:spLocks noChangeArrowheads="1"/>
            </p:cNvSpPr>
            <p:nvPr/>
          </p:nvSpPr>
          <p:spPr bwMode="auto">
            <a:xfrm>
              <a:off x="4207"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71" name="Rectangle 203"/>
            <p:cNvSpPr>
              <a:spLocks noChangeArrowheads="1"/>
            </p:cNvSpPr>
            <p:nvPr/>
          </p:nvSpPr>
          <p:spPr bwMode="auto">
            <a:xfrm>
              <a:off x="4358"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73" name="Rectangle 205"/>
            <p:cNvSpPr>
              <a:spLocks noChangeArrowheads="1"/>
            </p:cNvSpPr>
            <p:nvPr/>
          </p:nvSpPr>
          <p:spPr bwMode="auto">
            <a:xfrm>
              <a:off x="4509"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75" name="Rectangle 207"/>
            <p:cNvSpPr>
              <a:spLocks noChangeArrowheads="1"/>
            </p:cNvSpPr>
            <p:nvPr/>
          </p:nvSpPr>
          <p:spPr bwMode="auto">
            <a:xfrm>
              <a:off x="4660"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77" name="Rectangle 209"/>
            <p:cNvSpPr>
              <a:spLocks noChangeArrowheads="1"/>
            </p:cNvSpPr>
            <p:nvPr/>
          </p:nvSpPr>
          <p:spPr bwMode="auto">
            <a:xfrm>
              <a:off x="4811"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79" name="Rectangle 211"/>
            <p:cNvSpPr>
              <a:spLocks noChangeArrowheads="1"/>
            </p:cNvSpPr>
            <p:nvPr/>
          </p:nvSpPr>
          <p:spPr bwMode="auto">
            <a:xfrm>
              <a:off x="4962"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81" name="Rectangle 213"/>
            <p:cNvSpPr>
              <a:spLocks noChangeArrowheads="1"/>
            </p:cNvSpPr>
            <p:nvPr/>
          </p:nvSpPr>
          <p:spPr bwMode="auto">
            <a:xfrm>
              <a:off x="5113"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83" name="Rectangle 215"/>
            <p:cNvSpPr>
              <a:spLocks noChangeArrowheads="1"/>
            </p:cNvSpPr>
            <p:nvPr/>
          </p:nvSpPr>
          <p:spPr bwMode="auto">
            <a:xfrm>
              <a:off x="5264" y="3368"/>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85" name="Line 217"/>
            <p:cNvSpPr>
              <a:spLocks noChangeShapeType="1"/>
            </p:cNvSpPr>
            <p:nvPr/>
          </p:nvSpPr>
          <p:spPr bwMode="auto">
            <a:xfrm>
              <a:off x="1792" y="3367"/>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86" name="Line 218"/>
            <p:cNvSpPr>
              <a:spLocks noChangeShapeType="1"/>
            </p:cNvSpPr>
            <p:nvPr/>
          </p:nvSpPr>
          <p:spPr bwMode="auto">
            <a:xfrm>
              <a:off x="3001" y="3368"/>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87" name="Line 219"/>
            <p:cNvSpPr>
              <a:spLocks noChangeShapeType="1"/>
            </p:cNvSpPr>
            <p:nvPr/>
          </p:nvSpPr>
          <p:spPr bwMode="auto">
            <a:xfrm>
              <a:off x="4210" y="3369"/>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88" name="Line 220"/>
            <p:cNvSpPr>
              <a:spLocks noChangeShapeType="1"/>
            </p:cNvSpPr>
            <p:nvPr/>
          </p:nvSpPr>
          <p:spPr bwMode="auto">
            <a:xfrm flipH="1">
              <a:off x="355" y="3278"/>
              <a:ext cx="5154"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89" name="Rectangle 221"/>
            <p:cNvSpPr>
              <a:spLocks noChangeArrowheads="1"/>
            </p:cNvSpPr>
            <p:nvPr/>
          </p:nvSpPr>
          <p:spPr bwMode="auto">
            <a:xfrm>
              <a:off x="336" y="2931"/>
              <a:ext cx="222" cy="269"/>
            </a:xfrm>
            <a:prstGeom prst="rect">
              <a:avLst/>
            </a:prstGeom>
            <a:noFill/>
            <a:ln w="9525">
              <a:noFill/>
              <a:miter lim="800000"/>
              <a:headEnd/>
              <a:tailEnd/>
            </a:ln>
            <a:effectLst/>
          </p:spPr>
          <p:txBody>
            <a:bodyPr wrap="none">
              <a:prstTxWarp prst="textNoShape">
                <a:avLst/>
              </a:prstTxWarp>
              <a:spAutoFit/>
            </a:bodyPr>
            <a:lstStyle/>
            <a:p>
              <a:r>
                <a:rPr lang="en-US" sz="2200">
                  <a:solidFill>
                    <a:srgbClr val="000000"/>
                  </a:solidFill>
                  <a:latin typeface="Courier New" charset="0"/>
                </a:rPr>
                <a:t>^</a:t>
              </a:r>
            </a:p>
          </p:txBody>
        </p:sp>
        <p:sp>
          <p:nvSpPr>
            <p:cNvPr id="852191" name="Rectangle 223"/>
            <p:cNvSpPr>
              <a:spLocks noChangeArrowheads="1"/>
            </p:cNvSpPr>
            <p:nvPr/>
          </p:nvSpPr>
          <p:spPr bwMode="auto">
            <a:xfrm>
              <a:off x="576"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852192" name="Rectangle 224"/>
            <p:cNvSpPr>
              <a:spLocks noChangeArrowheads="1"/>
            </p:cNvSpPr>
            <p:nvPr/>
          </p:nvSpPr>
          <p:spPr bwMode="auto">
            <a:xfrm>
              <a:off x="727"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852193" name="Rectangle 225"/>
            <p:cNvSpPr>
              <a:spLocks noChangeArrowheads="1"/>
            </p:cNvSpPr>
            <p:nvPr/>
          </p:nvSpPr>
          <p:spPr bwMode="auto">
            <a:xfrm>
              <a:off x="878"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852194" name="Rectangle 226"/>
            <p:cNvSpPr>
              <a:spLocks noChangeArrowheads="1"/>
            </p:cNvSpPr>
            <p:nvPr/>
          </p:nvSpPr>
          <p:spPr bwMode="auto">
            <a:xfrm>
              <a:off x="1029"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852195" name="Rectangle 227"/>
            <p:cNvSpPr>
              <a:spLocks noChangeArrowheads="1"/>
            </p:cNvSpPr>
            <p:nvPr/>
          </p:nvSpPr>
          <p:spPr bwMode="auto">
            <a:xfrm>
              <a:off x="1180"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852196" name="Rectangle 228"/>
            <p:cNvSpPr>
              <a:spLocks noChangeArrowheads="1"/>
            </p:cNvSpPr>
            <p:nvPr/>
          </p:nvSpPr>
          <p:spPr bwMode="auto">
            <a:xfrm>
              <a:off x="1331"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852197" name="Rectangle 229"/>
            <p:cNvSpPr>
              <a:spLocks noChangeArrowheads="1"/>
            </p:cNvSpPr>
            <p:nvPr/>
          </p:nvSpPr>
          <p:spPr bwMode="auto">
            <a:xfrm>
              <a:off x="1482" y="3561"/>
              <a:ext cx="181" cy="154"/>
            </a:xfrm>
            <a:prstGeom prst="rect">
              <a:avLst/>
            </a:prstGeom>
            <a:noFill/>
            <a:ln w="9525">
              <a:noFill/>
              <a:miter lim="800000"/>
              <a:headEnd/>
              <a:tailEnd/>
            </a:ln>
            <a:effectLst/>
          </p:spPr>
          <p:txBody>
            <a:bodyPr>
              <a:prstTxWarp prst="textNoShape">
                <a:avLst/>
              </a:prstTxWarp>
              <a:spAutoFit/>
            </a:bodyPr>
            <a:lstStyle/>
            <a:p>
              <a:r>
                <a:rPr lang="en-US" sz="1000" b="0" dirty="0">
                  <a:solidFill>
                    <a:srgbClr val="000000"/>
                  </a:solidFill>
                </a:rPr>
                <a:t>6</a:t>
              </a:r>
            </a:p>
          </p:txBody>
        </p:sp>
        <p:sp>
          <p:nvSpPr>
            <p:cNvPr id="852198" name="Rectangle 230"/>
            <p:cNvSpPr>
              <a:spLocks noChangeArrowheads="1"/>
            </p:cNvSpPr>
            <p:nvPr/>
          </p:nvSpPr>
          <p:spPr bwMode="auto">
            <a:xfrm>
              <a:off x="1633"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852199" name="Rectangle 231"/>
            <p:cNvSpPr>
              <a:spLocks noChangeArrowheads="1"/>
            </p:cNvSpPr>
            <p:nvPr/>
          </p:nvSpPr>
          <p:spPr bwMode="auto">
            <a:xfrm>
              <a:off x="1784"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852200" name="Rectangle 232"/>
            <p:cNvSpPr>
              <a:spLocks noChangeArrowheads="1"/>
            </p:cNvSpPr>
            <p:nvPr/>
          </p:nvSpPr>
          <p:spPr bwMode="auto">
            <a:xfrm>
              <a:off x="1935"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852201" name="Rectangle 233"/>
            <p:cNvSpPr>
              <a:spLocks noChangeArrowheads="1"/>
            </p:cNvSpPr>
            <p:nvPr/>
          </p:nvSpPr>
          <p:spPr bwMode="auto">
            <a:xfrm>
              <a:off x="2064"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852202" name="Rectangle 234"/>
            <p:cNvSpPr>
              <a:spLocks noChangeArrowheads="1"/>
            </p:cNvSpPr>
            <p:nvPr/>
          </p:nvSpPr>
          <p:spPr bwMode="auto">
            <a:xfrm>
              <a:off x="2221"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852203" name="Rectangle 235"/>
            <p:cNvSpPr>
              <a:spLocks noChangeArrowheads="1"/>
            </p:cNvSpPr>
            <p:nvPr/>
          </p:nvSpPr>
          <p:spPr bwMode="auto">
            <a:xfrm>
              <a:off x="2366"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852204" name="Rectangle 236"/>
            <p:cNvSpPr>
              <a:spLocks noChangeArrowheads="1"/>
            </p:cNvSpPr>
            <p:nvPr/>
          </p:nvSpPr>
          <p:spPr bwMode="auto">
            <a:xfrm>
              <a:off x="2517"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852205" name="Rectangle 237"/>
            <p:cNvSpPr>
              <a:spLocks noChangeArrowheads="1"/>
            </p:cNvSpPr>
            <p:nvPr/>
          </p:nvSpPr>
          <p:spPr bwMode="auto">
            <a:xfrm>
              <a:off x="2668"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852206" name="Rectangle 238"/>
            <p:cNvSpPr>
              <a:spLocks noChangeArrowheads="1"/>
            </p:cNvSpPr>
            <p:nvPr/>
          </p:nvSpPr>
          <p:spPr bwMode="auto">
            <a:xfrm>
              <a:off x="2819"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852207" name="Rectangle 239"/>
            <p:cNvSpPr>
              <a:spLocks noChangeArrowheads="1"/>
            </p:cNvSpPr>
            <p:nvPr/>
          </p:nvSpPr>
          <p:spPr bwMode="auto">
            <a:xfrm>
              <a:off x="2970"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852208" name="Rectangle 240"/>
            <p:cNvSpPr>
              <a:spLocks noChangeArrowheads="1"/>
            </p:cNvSpPr>
            <p:nvPr/>
          </p:nvSpPr>
          <p:spPr bwMode="auto">
            <a:xfrm>
              <a:off x="3121"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852209" name="Rectangle 241"/>
            <p:cNvSpPr>
              <a:spLocks noChangeArrowheads="1"/>
            </p:cNvSpPr>
            <p:nvPr/>
          </p:nvSpPr>
          <p:spPr bwMode="auto">
            <a:xfrm>
              <a:off x="3272"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852210" name="Rectangle 242"/>
            <p:cNvSpPr>
              <a:spLocks noChangeArrowheads="1"/>
            </p:cNvSpPr>
            <p:nvPr/>
          </p:nvSpPr>
          <p:spPr bwMode="auto">
            <a:xfrm>
              <a:off x="3423"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852211" name="Rectangle 243"/>
            <p:cNvSpPr>
              <a:spLocks noChangeArrowheads="1"/>
            </p:cNvSpPr>
            <p:nvPr/>
          </p:nvSpPr>
          <p:spPr bwMode="auto">
            <a:xfrm>
              <a:off x="3574"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852212" name="Rectangle 244"/>
            <p:cNvSpPr>
              <a:spLocks noChangeArrowheads="1"/>
            </p:cNvSpPr>
            <p:nvPr/>
          </p:nvSpPr>
          <p:spPr bwMode="auto">
            <a:xfrm>
              <a:off x="3725"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852213" name="Rectangle 245"/>
            <p:cNvSpPr>
              <a:spLocks noChangeArrowheads="1"/>
            </p:cNvSpPr>
            <p:nvPr/>
          </p:nvSpPr>
          <p:spPr bwMode="auto">
            <a:xfrm>
              <a:off x="3876"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852214" name="Rectangle 246"/>
            <p:cNvSpPr>
              <a:spLocks noChangeArrowheads="1"/>
            </p:cNvSpPr>
            <p:nvPr/>
          </p:nvSpPr>
          <p:spPr bwMode="auto">
            <a:xfrm>
              <a:off x="4027"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852215" name="Rectangle 247"/>
            <p:cNvSpPr>
              <a:spLocks noChangeArrowheads="1"/>
            </p:cNvSpPr>
            <p:nvPr/>
          </p:nvSpPr>
          <p:spPr bwMode="auto">
            <a:xfrm>
              <a:off x="4178"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852216" name="Rectangle 248"/>
            <p:cNvSpPr>
              <a:spLocks noChangeArrowheads="1"/>
            </p:cNvSpPr>
            <p:nvPr/>
          </p:nvSpPr>
          <p:spPr bwMode="auto">
            <a:xfrm>
              <a:off x="4329"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852217" name="Rectangle 249"/>
            <p:cNvSpPr>
              <a:spLocks noChangeArrowheads="1"/>
            </p:cNvSpPr>
            <p:nvPr/>
          </p:nvSpPr>
          <p:spPr bwMode="auto">
            <a:xfrm>
              <a:off x="4480"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852218" name="Rectangle 250"/>
            <p:cNvSpPr>
              <a:spLocks noChangeArrowheads="1"/>
            </p:cNvSpPr>
            <p:nvPr/>
          </p:nvSpPr>
          <p:spPr bwMode="auto">
            <a:xfrm>
              <a:off x="4631"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852219" name="Rectangle 251"/>
            <p:cNvSpPr>
              <a:spLocks noChangeArrowheads="1"/>
            </p:cNvSpPr>
            <p:nvPr/>
          </p:nvSpPr>
          <p:spPr bwMode="auto">
            <a:xfrm>
              <a:off x="4782"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852220" name="Rectangle 252"/>
            <p:cNvSpPr>
              <a:spLocks noChangeArrowheads="1"/>
            </p:cNvSpPr>
            <p:nvPr/>
          </p:nvSpPr>
          <p:spPr bwMode="auto">
            <a:xfrm>
              <a:off x="4933"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852221" name="Rectangle 253"/>
            <p:cNvSpPr>
              <a:spLocks noChangeArrowheads="1"/>
            </p:cNvSpPr>
            <p:nvPr/>
          </p:nvSpPr>
          <p:spPr bwMode="auto">
            <a:xfrm>
              <a:off x="5088"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852222" name="Rectangle 254"/>
            <p:cNvSpPr>
              <a:spLocks noChangeArrowheads="1"/>
            </p:cNvSpPr>
            <p:nvPr/>
          </p:nvSpPr>
          <p:spPr bwMode="auto">
            <a:xfrm>
              <a:off x="5251"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grpSp>
      <p:grpSp>
        <p:nvGrpSpPr>
          <p:cNvPr id="3" name="Group 256"/>
          <p:cNvGrpSpPr>
            <a:grpSpLocks/>
          </p:cNvGrpSpPr>
          <p:nvPr/>
        </p:nvGrpSpPr>
        <p:grpSpPr bwMode="auto">
          <a:xfrm>
            <a:off x="885825" y="5311776"/>
            <a:ext cx="7718425" cy="366712"/>
            <a:chOff x="558" y="3346"/>
            <a:chExt cx="4862" cy="231"/>
          </a:xfrm>
        </p:grpSpPr>
        <p:sp>
          <p:nvSpPr>
            <p:cNvPr id="852122" name="Rectangle 154"/>
            <p:cNvSpPr>
              <a:spLocks noChangeArrowheads="1"/>
            </p:cNvSpPr>
            <p:nvPr/>
          </p:nvSpPr>
          <p:spPr bwMode="auto">
            <a:xfrm>
              <a:off x="558"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24" name="Rectangle 156"/>
            <p:cNvSpPr>
              <a:spLocks noChangeArrowheads="1"/>
            </p:cNvSpPr>
            <p:nvPr/>
          </p:nvSpPr>
          <p:spPr bwMode="auto">
            <a:xfrm>
              <a:off x="709"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26" name="Rectangle 158"/>
            <p:cNvSpPr>
              <a:spLocks noChangeArrowheads="1"/>
            </p:cNvSpPr>
            <p:nvPr/>
          </p:nvSpPr>
          <p:spPr bwMode="auto">
            <a:xfrm>
              <a:off x="860"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28" name="Rectangle 160"/>
            <p:cNvSpPr>
              <a:spLocks noChangeArrowheads="1"/>
            </p:cNvSpPr>
            <p:nvPr/>
          </p:nvSpPr>
          <p:spPr bwMode="auto">
            <a:xfrm>
              <a:off x="1011"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30" name="Rectangle 162"/>
            <p:cNvSpPr>
              <a:spLocks noChangeArrowheads="1"/>
            </p:cNvSpPr>
            <p:nvPr/>
          </p:nvSpPr>
          <p:spPr bwMode="auto">
            <a:xfrm>
              <a:off x="1162"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32" name="Rectangle 164"/>
            <p:cNvSpPr>
              <a:spLocks noChangeArrowheads="1"/>
            </p:cNvSpPr>
            <p:nvPr/>
          </p:nvSpPr>
          <p:spPr bwMode="auto">
            <a:xfrm>
              <a:off x="1313"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34" name="Rectangle 166"/>
            <p:cNvSpPr>
              <a:spLocks noChangeArrowheads="1"/>
            </p:cNvSpPr>
            <p:nvPr/>
          </p:nvSpPr>
          <p:spPr bwMode="auto">
            <a:xfrm>
              <a:off x="1464"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36" name="Rectangle 168"/>
            <p:cNvSpPr>
              <a:spLocks noChangeArrowheads="1"/>
            </p:cNvSpPr>
            <p:nvPr/>
          </p:nvSpPr>
          <p:spPr bwMode="auto">
            <a:xfrm>
              <a:off x="1615"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38" name="Rectangle 170"/>
            <p:cNvSpPr>
              <a:spLocks noChangeArrowheads="1"/>
            </p:cNvSpPr>
            <p:nvPr/>
          </p:nvSpPr>
          <p:spPr bwMode="auto">
            <a:xfrm>
              <a:off x="1766"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40" name="Rectangle 172"/>
            <p:cNvSpPr>
              <a:spLocks noChangeArrowheads="1"/>
            </p:cNvSpPr>
            <p:nvPr/>
          </p:nvSpPr>
          <p:spPr bwMode="auto">
            <a:xfrm>
              <a:off x="1917"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42" name="Rectangle 174"/>
            <p:cNvSpPr>
              <a:spLocks noChangeArrowheads="1"/>
            </p:cNvSpPr>
            <p:nvPr/>
          </p:nvSpPr>
          <p:spPr bwMode="auto">
            <a:xfrm>
              <a:off x="2068"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44" name="Rectangle 176"/>
            <p:cNvSpPr>
              <a:spLocks noChangeArrowheads="1"/>
            </p:cNvSpPr>
            <p:nvPr/>
          </p:nvSpPr>
          <p:spPr bwMode="auto">
            <a:xfrm>
              <a:off x="2219"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46" name="Rectangle 178"/>
            <p:cNvSpPr>
              <a:spLocks noChangeArrowheads="1"/>
            </p:cNvSpPr>
            <p:nvPr/>
          </p:nvSpPr>
          <p:spPr bwMode="auto">
            <a:xfrm>
              <a:off x="2370"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48" name="Rectangle 180"/>
            <p:cNvSpPr>
              <a:spLocks noChangeArrowheads="1"/>
            </p:cNvSpPr>
            <p:nvPr/>
          </p:nvSpPr>
          <p:spPr bwMode="auto">
            <a:xfrm>
              <a:off x="2521"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50" name="Rectangle 182"/>
            <p:cNvSpPr>
              <a:spLocks noChangeArrowheads="1"/>
            </p:cNvSpPr>
            <p:nvPr/>
          </p:nvSpPr>
          <p:spPr bwMode="auto">
            <a:xfrm>
              <a:off x="2672"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52" name="Rectangle 184"/>
            <p:cNvSpPr>
              <a:spLocks noChangeArrowheads="1"/>
            </p:cNvSpPr>
            <p:nvPr/>
          </p:nvSpPr>
          <p:spPr bwMode="auto">
            <a:xfrm>
              <a:off x="2823"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54" name="Rectangle 186"/>
            <p:cNvSpPr>
              <a:spLocks noChangeArrowheads="1"/>
            </p:cNvSpPr>
            <p:nvPr/>
          </p:nvSpPr>
          <p:spPr bwMode="auto">
            <a:xfrm>
              <a:off x="2974"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56" name="Rectangle 188"/>
            <p:cNvSpPr>
              <a:spLocks noChangeArrowheads="1"/>
            </p:cNvSpPr>
            <p:nvPr/>
          </p:nvSpPr>
          <p:spPr bwMode="auto">
            <a:xfrm>
              <a:off x="3125"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58" name="Rectangle 190"/>
            <p:cNvSpPr>
              <a:spLocks noChangeArrowheads="1"/>
            </p:cNvSpPr>
            <p:nvPr/>
          </p:nvSpPr>
          <p:spPr bwMode="auto">
            <a:xfrm>
              <a:off x="3276"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60" name="Rectangle 192"/>
            <p:cNvSpPr>
              <a:spLocks noChangeArrowheads="1"/>
            </p:cNvSpPr>
            <p:nvPr/>
          </p:nvSpPr>
          <p:spPr bwMode="auto">
            <a:xfrm>
              <a:off x="3427"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62" name="Rectangle 194"/>
            <p:cNvSpPr>
              <a:spLocks noChangeArrowheads="1"/>
            </p:cNvSpPr>
            <p:nvPr/>
          </p:nvSpPr>
          <p:spPr bwMode="auto">
            <a:xfrm>
              <a:off x="3578"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64" name="Rectangle 196"/>
            <p:cNvSpPr>
              <a:spLocks noChangeArrowheads="1"/>
            </p:cNvSpPr>
            <p:nvPr/>
          </p:nvSpPr>
          <p:spPr bwMode="auto">
            <a:xfrm>
              <a:off x="3729"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66" name="Rectangle 198"/>
            <p:cNvSpPr>
              <a:spLocks noChangeArrowheads="1"/>
            </p:cNvSpPr>
            <p:nvPr/>
          </p:nvSpPr>
          <p:spPr bwMode="auto">
            <a:xfrm>
              <a:off x="3880"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68" name="Rectangle 200"/>
            <p:cNvSpPr>
              <a:spLocks noChangeArrowheads="1"/>
            </p:cNvSpPr>
            <p:nvPr/>
          </p:nvSpPr>
          <p:spPr bwMode="auto">
            <a:xfrm>
              <a:off x="4031"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70" name="Rectangle 202"/>
            <p:cNvSpPr>
              <a:spLocks noChangeArrowheads="1"/>
            </p:cNvSpPr>
            <p:nvPr/>
          </p:nvSpPr>
          <p:spPr bwMode="auto">
            <a:xfrm>
              <a:off x="4182"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72" name="Rectangle 204"/>
            <p:cNvSpPr>
              <a:spLocks noChangeArrowheads="1"/>
            </p:cNvSpPr>
            <p:nvPr/>
          </p:nvSpPr>
          <p:spPr bwMode="auto">
            <a:xfrm>
              <a:off x="4333"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74" name="Rectangle 206"/>
            <p:cNvSpPr>
              <a:spLocks noChangeArrowheads="1"/>
            </p:cNvSpPr>
            <p:nvPr/>
          </p:nvSpPr>
          <p:spPr bwMode="auto">
            <a:xfrm>
              <a:off x="4484"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76" name="Rectangle 208"/>
            <p:cNvSpPr>
              <a:spLocks noChangeArrowheads="1"/>
            </p:cNvSpPr>
            <p:nvPr/>
          </p:nvSpPr>
          <p:spPr bwMode="auto">
            <a:xfrm>
              <a:off x="4635"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78" name="Rectangle 210"/>
            <p:cNvSpPr>
              <a:spLocks noChangeArrowheads="1"/>
            </p:cNvSpPr>
            <p:nvPr/>
          </p:nvSpPr>
          <p:spPr bwMode="auto">
            <a:xfrm>
              <a:off x="4786"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80" name="Rectangle 212"/>
            <p:cNvSpPr>
              <a:spLocks noChangeArrowheads="1"/>
            </p:cNvSpPr>
            <p:nvPr/>
          </p:nvSpPr>
          <p:spPr bwMode="auto">
            <a:xfrm>
              <a:off x="4937"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82" name="Rectangle 214"/>
            <p:cNvSpPr>
              <a:spLocks noChangeArrowheads="1"/>
            </p:cNvSpPr>
            <p:nvPr/>
          </p:nvSpPr>
          <p:spPr bwMode="auto">
            <a:xfrm>
              <a:off x="5088"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84" name="Rectangle 216"/>
            <p:cNvSpPr>
              <a:spLocks noChangeArrowheads="1"/>
            </p:cNvSpPr>
            <p:nvPr/>
          </p:nvSpPr>
          <p:spPr bwMode="auto">
            <a:xfrm>
              <a:off x="5239"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519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1972" grpId="0" build="p" autoUpdateAnimBg="0"/>
    </p:bld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401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Bitwise </a:t>
            </a:r>
            <a:r>
              <a:rPr lang="en-US" sz="3600">
                <a:solidFill>
                  <a:srgbClr val="FF0000"/>
                </a:solidFill>
              </a:rPr>
              <a:t>NOT</a:t>
            </a:r>
            <a:r>
              <a:rPr lang="en-US" sz="4000">
                <a:solidFill>
                  <a:srgbClr val="FF0000"/>
                </a:solidFill>
              </a:rPr>
              <a:t> Operator</a:t>
            </a:r>
            <a:endParaRPr lang="en-US">
              <a:solidFill>
                <a:srgbClr val="FF0000"/>
              </a:solidFill>
            </a:endParaRPr>
          </a:p>
        </p:txBody>
      </p:sp>
      <p:sp>
        <p:nvSpPr>
          <p:cNvPr id="854019" name="Rectangle 3"/>
          <p:cNvSpPr>
            <a:spLocks noChangeArrowheads="1"/>
          </p:cNvSpPr>
          <p:nvPr/>
        </p:nvSpPr>
        <p:spPr bwMode="auto">
          <a:xfrm>
            <a:off x="482600" y="1155700"/>
            <a:ext cx="8128000" cy="749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bitwise </a:t>
            </a:r>
            <a:r>
              <a:rPr lang="en-US" sz="2000" b="0">
                <a:solidFill>
                  <a:srgbClr val="000000"/>
                </a:solidFill>
              </a:rPr>
              <a:t>NOT</a:t>
            </a:r>
            <a:r>
              <a:rPr lang="en-US" sz="2400" b="0">
                <a:solidFill>
                  <a:srgbClr val="000000"/>
                </a:solidFill>
              </a:rPr>
              <a:t> operator (</a:t>
            </a:r>
            <a:r>
              <a:rPr lang="en-US" sz="2200">
                <a:solidFill>
                  <a:srgbClr val="000000"/>
                </a:solidFill>
                <a:latin typeface="Courier New" charset="0"/>
              </a:rPr>
              <a:t>~</a:t>
            </a:r>
            <a:r>
              <a:rPr lang="en-US" sz="2400" b="0">
                <a:solidFill>
                  <a:srgbClr val="000000"/>
                </a:solidFill>
              </a:rPr>
              <a:t>) takes a single operand </a:t>
            </a:r>
            <a:r>
              <a:rPr lang="en-US" sz="2400" b="0" i="1">
                <a:solidFill>
                  <a:srgbClr val="000000"/>
                </a:solidFill>
              </a:rPr>
              <a:t>x </a:t>
            </a:r>
            <a:r>
              <a:rPr lang="en-US" sz="2400" b="0">
                <a:solidFill>
                  <a:srgbClr val="000000"/>
                </a:solidFill>
              </a:rPr>
              <a:t>and returns a value that has a </a:t>
            </a:r>
            <a:r>
              <a:rPr lang="en-US" sz="2400" b="0">
                <a:solidFill>
                  <a:srgbClr val="000000"/>
                </a:solidFill>
                <a:latin typeface="Helvetica" charset="0"/>
              </a:rPr>
              <a:t>1</a:t>
            </a:r>
            <a:r>
              <a:rPr lang="en-US" sz="2400" b="0">
                <a:solidFill>
                  <a:srgbClr val="000000"/>
                </a:solidFill>
              </a:rPr>
              <a:t> wherever </a:t>
            </a:r>
            <a:r>
              <a:rPr lang="en-US" sz="2400" b="0" i="1">
                <a:solidFill>
                  <a:srgbClr val="000000"/>
                </a:solidFill>
              </a:rPr>
              <a:t>x </a:t>
            </a:r>
            <a:r>
              <a:rPr lang="en-US" sz="2400" b="0">
                <a:solidFill>
                  <a:srgbClr val="000000"/>
                </a:solidFill>
              </a:rPr>
              <a:t>has a </a:t>
            </a:r>
            <a:r>
              <a:rPr lang="en-US" sz="2400" b="0">
                <a:solidFill>
                  <a:srgbClr val="000000"/>
                </a:solidFill>
                <a:latin typeface="Helvetica" charset="0"/>
              </a:rPr>
              <a:t>0</a:t>
            </a:r>
            <a:r>
              <a:rPr lang="en-US" sz="2400" b="0">
                <a:solidFill>
                  <a:srgbClr val="000000"/>
                </a:solidFill>
              </a:rPr>
              <a:t>, and vice versa.</a:t>
            </a:r>
          </a:p>
        </p:txBody>
      </p:sp>
      <p:sp>
        <p:nvSpPr>
          <p:cNvPr id="854020" name="Rectangle 4"/>
          <p:cNvSpPr>
            <a:spLocks noChangeArrowheads="1"/>
          </p:cNvSpPr>
          <p:nvPr/>
        </p:nvSpPr>
        <p:spPr bwMode="auto">
          <a:xfrm>
            <a:off x="482600" y="1968500"/>
            <a:ext cx="8128000" cy="1155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You can use the bitwise </a:t>
            </a:r>
            <a:r>
              <a:rPr lang="en-US" sz="2000" b="0">
                <a:solidFill>
                  <a:srgbClr val="000000"/>
                </a:solidFill>
              </a:rPr>
              <a:t>NOT</a:t>
            </a:r>
            <a:r>
              <a:rPr lang="en-US" sz="2400" b="0">
                <a:solidFill>
                  <a:srgbClr val="000000"/>
                </a:solidFill>
              </a:rPr>
              <a:t> operator to create a mask in which you mark the bits you want to eliminate as opposed to the ones you want to preserve.</a:t>
            </a:r>
          </a:p>
        </p:txBody>
      </p:sp>
      <p:grpSp>
        <p:nvGrpSpPr>
          <p:cNvPr id="2" name="Group 382"/>
          <p:cNvGrpSpPr>
            <a:grpSpLocks/>
          </p:cNvGrpSpPr>
          <p:nvPr/>
        </p:nvGrpSpPr>
        <p:grpSpPr bwMode="auto">
          <a:xfrm>
            <a:off x="482600" y="3086100"/>
            <a:ext cx="8262938" cy="2209800"/>
            <a:chOff x="304" y="1944"/>
            <a:chExt cx="5205" cy="1392"/>
          </a:xfrm>
        </p:grpSpPr>
        <p:sp>
          <p:nvSpPr>
            <p:cNvPr id="854022" name="Rectangle 6"/>
            <p:cNvSpPr>
              <a:spLocks noChangeArrowheads="1"/>
            </p:cNvSpPr>
            <p:nvPr/>
          </p:nvSpPr>
          <p:spPr bwMode="auto">
            <a:xfrm>
              <a:off x="304" y="1944"/>
              <a:ext cx="5120" cy="504"/>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a:t>
              </a:r>
              <a:r>
                <a:rPr lang="en-US" sz="2200">
                  <a:solidFill>
                    <a:srgbClr val="000000"/>
                  </a:solidFill>
                  <a:latin typeface="Courier New" charset="0"/>
                </a:rPr>
                <a:t>~</a:t>
              </a:r>
              <a:r>
                <a:rPr lang="en-US" sz="2400" b="0">
                  <a:solidFill>
                    <a:srgbClr val="000000"/>
                  </a:solidFill>
                </a:rPr>
                <a:t> operator creates the </a:t>
              </a:r>
              <a:r>
                <a:rPr lang="en-US" sz="2400" i="1">
                  <a:solidFill>
                    <a:srgbClr val="000000"/>
                  </a:solidFill>
                </a:rPr>
                <a:t>complement</a:t>
              </a:r>
              <a:r>
                <a:rPr lang="en-US" sz="2400" b="0">
                  <a:solidFill>
                    <a:srgbClr val="000000"/>
                  </a:solidFill>
                </a:rPr>
                <a:t> of a set, as shown with the following diagram of </a:t>
              </a:r>
              <a:r>
                <a:rPr lang="en-US" sz="2200">
                  <a:solidFill>
                    <a:srgbClr val="000000"/>
                  </a:solidFill>
                  <a:latin typeface="Courier New" charset="0"/>
                </a:rPr>
                <a:t>~</a:t>
              </a:r>
              <a:r>
                <a:rPr lang="en-US" sz="2000">
                  <a:solidFill>
                    <a:srgbClr val="000000"/>
                  </a:solidFill>
                </a:rPr>
                <a:t>primes:</a:t>
              </a:r>
              <a:endParaRPr lang="en-US" sz="2400" b="0">
                <a:solidFill>
                  <a:srgbClr val="000000"/>
                </a:solidFill>
              </a:endParaRPr>
            </a:p>
          </p:txBody>
        </p:sp>
        <p:sp>
          <p:nvSpPr>
            <p:cNvPr id="854225" name="Rectangle 209"/>
            <p:cNvSpPr>
              <a:spLocks noChangeArrowheads="1"/>
            </p:cNvSpPr>
            <p:nvPr/>
          </p:nvSpPr>
          <p:spPr bwMode="auto">
            <a:xfrm>
              <a:off x="583"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27" name="Rectangle 211"/>
            <p:cNvSpPr>
              <a:spLocks noChangeArrowheads="1"/>
            </p:cNvSpPr>
            <p:nvPr/>
          </p:nvSpPr>
          <p:spPr bwMode="auto">
            <a:xfrm>
              <a:off x="734"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29" name="Rectangle 213"/>
            <p:cNvSpPr>
              <a:spLocks noChangeArrowheads="1"/>
            </p:cNvSpPr>
            <p:nvPr/>
          </p:nvSpPr>
          <p:spPr bwMode="auto">
            <a:xfrm>
              <a:off x="885"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31" name="Rectangle 215"/>
            <p:cNvSpPr>
              <a:spLocks noChangeArrowheads="1"/>
            </p:cNvSpPr>
            <p:nvPr/>
          </p:nvSpPr>
          <p:spPr bwMode="auto">
            <a:xfrm>
              <a:off x="1036"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33" name="Rectangle 217"/>
            <p:cNvSpPr>
              <a:spLocks noChangeArrowheads="1"/>
            </p:cNvSpPr>
            <p:nvPr/>
          </p:nvSpPr>
          <p:spPr bwMode="auto">
            <a:xfrm>
              <a:off x="1187"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35" name="Rectangle 219"/>
            <p:cNvSpPr>
              <a:spLocks noChangeArrowheads="1"/>
            </p:cNvSpPr>
            <p:nvPr/>
          </p:nvSpPr>
          <p:spPr bwMode="auto">
            <a:xfrm>
              <a:off x="1338"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37" name="Rectangle 221"/>
            <p:cNvSpPr>
              <a:spLocks noChangeArrowheads="1"/>
            </p:cNvSpPr>
            <p:nvPr/>
          </p:nvSpPr>
          <p:spPr bwMode="auto">
            <a:xfrm>
              <a:off x="1489"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39" name="Rectangle 223"/>
            <p:cNvSpPr>
              <a:spLocks noChangeArrowheads="1"/>
            </p:cNvSpPr>
            <p:nvPr/>
          </p:nvSpPr>
          <p:spPr bwMode="auto">
            <a:xfrm>
              <a:off x="1640"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41" name="Rectangle 225"/>
            <p:cNvSpPr>
              <a:spLocks noChangeArrowheads="1"/>
            </p:cNvSpPr>
            <p:nvPr/>
          </p:nvSpPr>
          <p:spPr bwMode="auto">
            <a:xfrm>
              <a:off x="1791"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43" name="Rectangle 227"/>
            <p:cNvSpPr>
              <a:spLocks noChangeArrowheads="1"/>
            </p:cNvSpPr>
            <p:nvPr/>
          </p:nvSpPr>
          <p:spPr bwMode="auto">
            <a:xfrm>
              <a:off x="1942"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45" name="Rectangle 229"/>
            <p:cNvSpPr>
              <a:spLocks noChangeArrowheads="1"/>
            </p:cNvSpPr>
            <p:nvPr/>
          </p:nvSpPr>
          <p:spPr bwMode="auto">
            <a:xfrm>
              <a:off x="2093"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47" name="Rectangle 231"/>
            <p:cNvSpPr>
              <a:spLocks noChangeArrowheads="1"/>
            </p:cNvSpPr>
            <p:nvPr/>
          </p:nvSpPr>
          <p:spPr bwMode="auto">
            <a:xfrm>
              <a:off x="2244"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49" name="Rectangle 233"/>
            <p:cNvSpPr>
              <a:spLocks noChangeArrowheads="1"/>
            </p:cNvSpPr>
            <p:nvPr/>
          </p:nvSpPr>
          <p:spPr bwMode="auto">
            <a:xfrm>
              <a:off x="2395"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51" name="Rectangle 235"/>
            <p:cNvSpPr>
              <a:spLocks noChangeArrowheads="1"/>
            </p:cNvSpPr>
            <p:nvPr/>
          </p:nvSpPr>
          <p:spPr bwMode="auto">
            <a:xfrm>
              <a:off x="2546"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53" name="Rectangle 237"/>
            <p:cNvSpPr>
              <a:spLocks noChangeArrowheads="1"/>
            </p:cNvSpPr>
            <p:nvPr/>
          </p:nvSpPr>
          <p:spPr bwMode="auto">
            <a:xfrm>
              <a:off x="2697"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55" name="Rectangle 239"/>
            <p:cNvSpPr>
              <a:spLocks noChangeArrowheads="1"/>
            </p:cNvSpPr>
            <p:nvPr/>
          </p:nvSpPr>
          <p:spPr bwMode="auto">
            <a:xfrm>
              <a:off x="2848"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57" name="Rectangle 241"/>
            <p:cNvSpPr>
              <a:spLocks noChangeArrowheads="1"/>
            </p:cNvSpPr>
            <p:nvPr/>
          </p:nvSpPr>
          <p:spPr bwMode="auto">
            <a:xfrm>
              <a:off x="2999"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59" name="Rectangle 243"/>
            <p:cNvSpPr>
              <a:spLocks noChangeArrowheads="1"/>
            </p:cNvSpPr>
            <p:nvPr/>
          </p:nvSpPr>
          <p:spPr bwMode="auto">
            <a:xfrm>
              <a:off x="3150"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61" name="Rectangle 245"/>
            <p:cNvSpPr>
              <a:spLocks noChangeArrowheads="1"/>
            </p:cNvSpPr>
            <p:nvPr/>
          </p:nvSpPr>
          <p:spPr bwMode="auto">
            <a:xfrm>
              <a:off x="3301"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63" name="Rectangle 247"/>
            <p:cNvSpPr>
              <a:spLocks noChangeArrowheads="1"/>
            </p:cNvSpPr>
            <p:nvPr/>
          </p:nvSpPr>
          <p:spPr bwMode="auto">
            <a:xfrm>
              <a:off x="3452"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65" name="Rectangle 249"/>
            <p:cNvSpPr>
              <a:spLocks noChangeArrowheads="1"/>
            </p:cNvSpPr>
            <p:nvPr/>
          </p:nvSpPr>
          <p:spPr bwMode="auto">
            <a:xfrm>
              <a:off x="3603"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67" name="Rectangle 251"/>
            <p:cNvSpPr>
              <a:spLocks noChangeArrowheads="1"/>
            </p:cNvSpPr>
            <p:nvPr/>
          </p:nvSpPr>
          <p:spPr bwMode="auto">
            <a:xfrm>
              <a:off x="3754"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69" name="Rectangle 253"/>
            <p:cNvSpPr>
              <a:spLocks noChangeArrowheads="1"/>
            </p:cNvSpPr>
            <p:nvPr/>
          </p:nvSpPr>
          <p:spPr bwMode="auto">
            <a:xfrm>
              <a:off x="3905"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71" name="Rectangle 255"/>
            <p:cNvSpPr>
              <a:spLocks noChangeArrowheads="1"/>
            </p:cNvSpPr>
            <p:nvPr/>
          </p:nvSpPr>
          <p:spPr bwMode="auto">
            <a:xfrm>
              <a:off x="4056"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73" name="Rectangle 257"/>
            <p:cNvSpPr>
              <a:spLocks noChangeArrowheads="1"/>
            </p:cNvSpPr>
            <p:nvPr/>
          </p:nvSpPr>
          <p:spPr bwMode="auto">
            <a:xfrm>
              <a:off x="4207"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75" name="Rectangle 259"/>
            <p:cNvSpPr>
              <a:spLocks noChangeArrowheads="1"/>
            </p:cNvSpPr>
            <p:nvPr/>
          </p:nvSpPr>
          <p:spPr bwMode="auto">
            <a:xfrm>
              <a:off x="4358"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77" name="Rectangle 261"/>
            <p:cNvSpPr>
              <a:spLocks noChangeArrowheads="1"/>
            </p:cNvSpPr>
            <p:nvPr/>
          </p:nvSpPr>
          <p:spPr bwMode="auto">
            <a:xfrm>
              <a:off x="4509"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79" name="Rectangle 263"/>
            <p:cNvSpPr>
              <a:spLocks noChangeArrowheads="1"/>
            </p:cNvSpPr>
            <p:nvPr/>
          </p:nvSpPr>
          <p:spPr bwMode="auto">
            <a:xfrm>
              <a:off x="4660"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81" name="Rectangle 265"/>
            <p:cNvSpPr>
              <a:spLocks noChangeArrowheads="1"/>
            </p:cNvSpPr>
            <p:nvPr/>
          </p:nvSpPr>
          <p:spPr bwMode="auto">
            <a:xfrm>
              <a:off x="4811"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83" name="Rectangle 267"/>
            <p:cNvSpPr>
              <a:spLocks noChangeArrowheads="1"/>
            </p:cNvSpPr>
            <p:nvPr/>
          </p:nvSpPr>
          <p:spPr bwMode="auto">
            <a:xfrm>
              <a:off x="4962"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85" name="Rectangle 269"/>
            <p:cNvSpPr>
              <a:spLocks noChangeArrowheads="1"/>
            </p:cNvSpPr>
            <p:nvPr/>
          </p:nvSpPr>
          <p:spPr bwMode="auto">
            <a:xfrm>
              <a:off x="5113"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87" name="Rectangle 271"/>
            <p:cNvSpPr>
              <a:spLocks noChangeArrowheads="1"/>
            </p:cNvSpPr>
            <p:nvPr/>
          </p:nvSpPr>
          <p:spPr bwMode="auto">
            <a:xfrm>
              <a:off x="5264" y="2999"/>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92" name="Line 276"/>
            <p:cNvSpPr>
              <a:spLocks noChangeShapeType="1"/>
            </p:cNvSpPr>
            <p:nvPr/>
          </p:nvSpPr>
          <p:spPr bwMode="auto">
            <a:xfrm flipH="1">
              <a:off x="355" y="2909"/>
              <a:ext cx="5154"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293" name="Rectangle 277"/>
            <p:cNvSpPr>
              <a:spLocks noChangeArrowheads="1"/>
            </p:cNvSpPr>
            <p:nvPr/>
          </p:nvSpPr>
          <p:spPr bwMode="auto">
            <a:xfrm>
              <a:off x="336" y="2562"/>
              <a:ext cx="222" cy="269"/>
            </a:xfrm>
            <a:prstGeom prst="rect">
              <a:avLst/>
            </a:prstGeom>
            <a:noFill/>
            <a:ln w="9525">
              <a:noFill/>
              <a:miter lim="800000"/>
              <a:headEnd/>
              <a:tailEnd/>
            </a:ln>
            <a:effectLst/>
          </p:spPr>
          <p:txBody>
            <a:bodyPr wrap="none">
              <a:prstTxWarp prst="textNoShape">
                <a:avLst/>
              </a:prstTxWarp>
              <a:spAutoFit/>
            </a:bodyPr>
            <a:lstStyle/>
            <a:p>
              <a:r>
                <a:rPr lang="en-US" sz="2200">
                  <a:solidFill>
                    <a:srgbClr val="000000"/>
                  </a:solidFill>
                  <a:latin typeface="Courier New" charset="0"/>
                </a:rPr>
                <a:t>~</a:t>
              </a:r>
            </a:p>
          </p:txBody>
        </p:sp>
        <p:sp>
          <p:nvSpPr>
            <p:cNvPr id="854295" name="Rectangle 279"/>
            <p:cNvSpPr>
              <a:spLocks noChangeArrowheads="1"/>
            </p:cNvSpPr>
            <p:nvPr/>
          </p:nvSpPr>
          <p:spPr bwMode="auto">
            <a:xfrm>
              <a:off x="587"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96" name="Rectangle 280"/>
            <p:cNvSpPr>
              <a:spLocks noChangeArrowheads="1"/>
            </p:cNvSpPr>
            <p:nvPr/>
          </p:nvSpPr>
          <p:spPr bwMode="auto">
            <a:xfrm>
              <a:off x="562"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97" name="Rectangle 281"/>
            <p:cNvSpPr>
              <a:spLocks noChangeArrowheads="1"/>
            </p:cNvSpPr>
            <p:nvPr/>
          </p:nvSpPr>
          <p:spPr bwMode="auto">
            <a:xfrm>
              <a:off x="738"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98" name="Rectangle 282"/>
            <p:cNvSpPr>
              <a:spLocks noChangeArrowheads="1"/>
            </p:cNvSpPr>
            <p:nvPr/>
          </p:nvSpPr>
          <p:spPr bwMode="auto">
            <a:xfrm>
              <a:off x="713"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99" name="Rectangle 283"/>
            <p:cNvSpPr>
              <a:spLocks noChangeArrowheads="1"/>
            </p:cNvSpPr>
            <p:nvPr/>
          </p:nvSpPr>
          <p:spPr bwMode="auto">
            <a:xfrm>
              <a:off x="889"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00" name="Rectangle 284"/>
            <p:cNvSpPr>
              <a:spLocks noChangeArrowheads="1"/>
            </p:cNvSpPr>
            <p:nvPr/>
          </p:nvSpPr>
          <p:spPr bwMode="auto">
            <a:xfrm>
              <a:off x="864"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01" name="Rectangle 285"/>
            <p:cNvSpPr>
              <a:spLocks noChangeArrowheads="1"/>
            </p:cNvSpPr>
            <p:nvPr/>
          </p:nvSpPr>
          <p:spPr bwMode="auto">
            <a:xfrm>
              <a:off x="1040"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02" name="Rectangle 286"/>
            <p:cNvSpPr>
              <a:spLocks noChangeArrowheads="1"/>
            </p:cNvSpPr>
            <p:nvPr/>
          </p:nvSpPr>
          <p:spPr bwMode="auto">
            <a:xfrm>
              <a:off x="1015"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03" name="Rectangle 287"/>
            <p:cNvSpPr>
              <a:spLocks noChangeArrowheads="1"/>
            </p:cNvSpPr>
            <p:nvPr/>
          </p:nvSpPr>
          <p:spPr bwMode="auto">
            <a:xfrm>
              <a:off x="1191"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04" name="Rectangle 288"/>
            <p:cNvSpPr>
              <a:spLocks noChangeArrowheads="1"/>
            </p:cNvSpPr>
            <p:nvPr/>
          </p:nvSpPr>
          <p:spPr bwMode="auto">
            <a:xfrm>
              <a:off x="1166"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05" name="Rectangle 289"/>
            <p:cNvSpPr>
              <a:spLocks noChangeArrowheads="1"/>
            </p:cNvSpPr>
            <p:nvPr/>
          </p:nvSpPr>
          <p:spPr bwMode="auto">
            <a:xfrm>
              <a:off x="1342"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06" name="Rectangle 290"/>
            <p:cNvSpPr>
              <a:spLocks noChangeArrowheads="1"/>
            </p:cNvSpPr>
            <p:nvPr/>
          </p:nvSpPr>
          <p:spPr bwMode="auto">
            <a:xfrm>
              <a:off x="1317"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07" name="Rectangle 291"/>
            <p:cNvSpPr>
              <a:spLocks noChangeArrowheads="1"/>
            </p:cNvSpPr>
            <p:nvPr/>
          </p:nvSpPr>
          <p:spPr bwMode="auto">
            <a:xfrm>
              <a:off x="1493"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08" name="Rectangle 292"/>
            <p:cNvSpPr>
              <a:spLocks noChangeArrowheads="1"/>
            </p:cNvSpPr>
            <p:nvPr/>
          </p:nvSpPr>
          <p:spPr bwMode="auto">
            <a:xfrm>
              <a:off x="1468"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09" name="Rectangle 293"/>
            <p:cNvSpPr>
              <a:spLocks noChangeArrowheads="1"/>
            </p:cNvSpPr>
            <p:nvPr/>
          </p:nvSpPr>
          <p:spPr bwMode="auto">
            <a:xfrm>
              <a:off x="1644"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10" name="Rectangle 294"/>
            <p:cNvSpPr>
              <a:spLocks noChangeArrowheads="1"/>
            </p:cNvSpPr>
            <p:nvPr/>
          </p:nvSpPr>
          <p:spPr bwMode="auto">
            <a:xfrm>
              <a:off x="1619"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11" name="Rectangle 295"/>
            <p:cNvSpPr>
              <a:spLocks noChangeArrowheads="1"/>
            </p:cNvSpPr>
            <p:nvPr/>
          </p:nvSpPr>
          <p:spPr bwMode="auto">
            <a:xfrm>
              <a:off x="1795"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12" name="Rectangle 296"/>
            <p:cNvSpPr>
              <a:spLocks noChangeArrowheads="1"/>
            </p:cNvSpPr>
            <p:nvPr/>
          </p:nvSpPr>
          <p:spPr bwMode="auto">
            <a:xfrm>
              <a:off x="1770"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13" name="Rectangle 297"/>
            <p:cNvSpPr>
              <a:spLocks noChangeArrowheads="1"/>
            </p:cNvSpPr>
            <p:nvPr/>
          </p:nvSpPr>
          <p:spPr bwMode="auto">
            <a:xfrm>
              <a:off x="1946"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14" name="Rectangle 298"/>
            <p:cNvSpPr>
              <a:spLocks noChangeArrowheads="1"/>
            </p:cNvSpPr>
            <p:nvPr/>
          </p:nvSpPr>
          <p:spPr bwMode="auto">
            <a:xfrm>
              <a:off x="1921"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15" name="Rectangle 299"/>
            <p:cNvSpPr>
              <a:spLocks noChangeArrowheads="1"/>
            </p:cNvSpPr>
            <p:nvPr/>
          </p:nvSpPr>
          <p:spPr bwMode="auto">
            <a:xfrm>
              <a:off x="2097"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16" name="Rectangle 300"/>
            <p:cNvSpPr>
              <a:spLocks noChangeArrowheads="1"/>
            </p:cNvSpPr>
            <p:nvPr/>
          </p:nvSpPr>
          <p:spPr bwMode="auto">
            <a:xfrm>
              <a:off x="2072"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17" name="Rectangle 301"/>
            <p:cNvSpPr>
              <a:spLocks noChangeArrowheads="1"/>
            </p:cNvSpPr>
            <p:nvPr/>
          </p:nvSpPr>
          <p:spPr bwMode="auto">
            <a:xfrm>
              <a:off x="2248"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18" name="Rectangle 302"/>
            <p:cNvSpPr>
              <a:spLocks noChangeArrowheads="1"/>
            </p:cNvSpPr>
            <p:nvPr/>
          </p:nvSpPr>
          <p:spPr bwMode="auto">
            <a:xfrm>
              <a:off x="2223"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19" name="Rectangle 303"/>
            <p:cNvSpPr>
              <a:spLocks noChangeArrowheads="1"/>
            </p:cNvSpPr>
            <p:nvPr/>
          </p:nvSpPr>
          <p:spPr bwMode="auto">
            <a:xfrm>
              <a:off x="2399"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20" name="Rectangle 304"/>
            <p:cNvSpPr>
              <a:spLocks noChangeArrowheads="1"/>
            </p:cNvSpPr>
            <p:nvPr/>
          </p:nvSpPr>
          <p:spPr bwMode="auto">
            <a:xfrm>
              <a:off x="2374"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21" name="Rectangle 305"/>
            <p:cNvSpPr>
              <a:spLocks noChangeArrowheads="1"/>
            </p:cNvSpPr>
            <p:nvPr/>
          </p:nvSpPr>
          <p:spPr bwMode="auto">
            <a:xfrm>
              <a:off x="2550"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22" name="Rectangle 306"/>
            <p:cNvSpPr>
              <a:spLocks noChangeArrowheads="1"/>
            </p:cNvSpPr>
            <p:nvPr/>
          </p:nvSpPr>
          <p:spPr bwMode="auto">
            <a:xfrm>
              <a:off x="2525"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23" name="Rectangle 307"/>
            <p:cNvSpPr>
              <a:spLocks noChangeArrowheads="1"/>
            </p:cNvSpPr>
            <p:nvPr/>
          </p:nvSpPr>
          <p:spPr bwMode="auto">
            <a:xfrm>
              <a:off x="2701"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24" name="Rectangle 308"/>
            <p:cNvSpPr>
              <a:spLocks noChangeArrowheads="1"/>
            </p:cNvSpPr>
            <p:nvPr/>
          </p:nvSpPr>
          <p:spPr bwMode="auto">
            <a:xfrm>
              <a:off x="2676"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25" name="Rectangle 309"/>
            <p:cNvSpPr>
              <a:spLocks noChangeArrowheads="1"/>
            </p:cNvSpPr>
            <p:nvPr/>
          </p:nvSpPr>
          <p:spPr bwMode="auto">
            <a:xfrm>
              <a:off x="2852"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26" name="Rectangle 310"/>
            <p:cNvSpPr>
              <a:spLocks noChangeArrowheads="1"/>
            </p:cNvSpPr>
            <p:nvPr/>
          </p:nvSpPr>
          <p:spPr bwMode="auto">
            <a:xfrm>
              <a:off x="2827"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27" name="Rectangle 311"/>
            <p:cNvSpPr>
              <a:spLocks noChangeArrowheads="1"/>
            </p:cNvSpPr>
            <p:nvPr/>
          </p:nvSpPr>
          <p:spPr bwMode="auto">
            <a:xfrm>
              <a:off x="3003"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28" name="Rectangle 312"/>
            <p:cNvSpPr>
              <a:spLocks noChangeArrowheads="1"/>
            </p:cNvSpPr>
            <p:nvPr/>
          </p:nvSpPr>
          <p:spPr bwMode="auto">
            <a:xfrm>
              <a:off x="2978"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29" name="Rectangle 313"/>
            <p:cNvSpPr>
              <a:spLocks noChangeArrowheads="1"/>
            </p:cNvSpPr>
            <p:nvPr/>
          </p:nvSpPr>
          <p:spPr bwMode="auto">
            <a:xfrm>
              <a:off x="3154"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30" name="Rectangle 314"/>
            <p:cNvSpPr>
              <a:spLocks noChangeArrowheads="1"/>
            </p:cNvSpPr>
            <p:nvPr/>
          </p:nvSpPr>
          <p:spPr bwMode="auto">
            <a:xfrm>
              <a:off x="3129"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31" name="Rectangle 315"/>
            <p:cNvSpPr>
              <a:spLocks noChangeArrowheads="1"/>
            </p:cNvSpPr>
            <p:nvPr/>
          </p:nvSpPr>
          <p:spPr bwMode="auto">
            <a:xfrm>
              <a:off x="3305"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32" name="Rectangle 316"/>
            <p:cNvSpPr>
              <a:spLocks noChangeArrowheads="1"/>
            </p:cNvSpPr>
            <p:nvPr/>
          </p:nvSpPr>
          <p:spPr bwMode="auto">
            <a:xfrm>
              <a:off x="3280"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33" name="Rectangle 317"/>
            <p:cNvSpPr>
              <a:spLocks noChangeArrowheads="1"/>
            </p:cNvSpPr>
            <p:nvPr/>
          </p:nvSpPr>
          <p:spPr bwMode="auto">
            <a:xfrm>
              <a:off x="3456"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34" name="Rectangle 318"/>
            <p:cNvSpPr>
              <a:spLocks noChangeArrowheads="1"/>
            </p:cNvSpPr>
            <p:nvPr/>
          </p:nvSpPr>
          <p:spPr bwMode="auto">
            <a:xfrm>
              <a:off x="3431"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35" name="Rectangle 319"/>
            <p:cNvSpPr>
              <a:spLocks noChangeArrowheads="1"/>
            </p:cNvSpPr>
            <p:nvPr/>
          </p:nvSpPr>
          <p:spPr bwMode="auto">
            <a:xfrm>
              <a:off x="3607"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36" name="Rectangle 320"/>
            <p:cNvSpPr>
              <a:spLocks noChangeArrowheads="1"/>
            </p:cNvSpPr>
            <p:nvPr/>
          </p:nvSpPr>
          <p:spPr bwMode="auto">
            <a:xfrm>
              <a:off x="3582"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37" name="Rectangle 321"/>
            <p:cNvSpPr>
              <a:spLocks noChangeArrowheads="1"/>
            </p:cNvSpPr>
            <p:nvPr/>
          </p:nvSpPr>
          <p:spPr bwMode="auto">
            <a:xfrm>
              <a:off x="3758"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38" name="Rectangle 322"/>
            <p:cNvSpPr>
              <a:spLocks noChangeArrowheads="1"/>
            </p:cNvSpPr>
            <p:nvPr/>
          </p:nvSpPr>
          <p:spPr bwMode="auto">
            <a:xfrm>
              <a:off x="3733"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39" name="Rectangle 323"/>
            <p:cNvSpPr>
              <a:spLocks noChangeArrowheads="1"/>
            </p:cNvSpPr>
            <p:nvPr/>
          </p:nvSpPr>
          <p:spPr bwMode="auto">
            <a:xfrm>
              <a:off x="3909"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40" name="Rectangle 324"/>
            <p:cNvSpPr>
              <a:spLocks noChangeArrowheads="1"/>
            </p:cNvSpPr>
            <p:nvPr/>
          </p:nvSpPr>
          <p:spPr bwMode="auto">
            <a:xfrm>
              <a:off x="3884"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41" name="Rectangle 325"/>
            <p:cNvSpPr>
              <a:spLocks noChangeArrowheads="1"/>
            </p:cNvSpPr>
            <p:nvPr/>
          </p:nvSpPr>
          <p:spPr bwMode="auto">
            <a:xfrm>
              <a:off x="4060"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42" name="Rectangle 326"/>
            <p:cNvSpPr>
              <a:spLocks noChangeArrowheads="1"/>
            </p:cNvSpPr>
            <p:nvPr/>
          </p:nvSpPr>
          <p:spPr bwMode="auto">
            <a:xfrm>
              <a:off x="4035"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43" name="Rectangle 327"/>
            <p:cNvSpPr>
              <a:spLocks noChangeArrowheads="1"/>
            </p:cNvSpPr>
            <p:nvPr/>
          </p:nvSpPr>
          <p:spPr bwMode="auto">
            <a:xfrm>
              <a:off x="4211"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44" name="Rectangle 328"/>
            <p:cNvSpPr>
              <a:spLocks noChangeArrowheads="1"/>
            </p:cNvSpPr>
            <p:nvPr/>
          </p:nvSpPr>
          <p:spPr bwMode="auto">
            <a:xfrm>
              <a:off x="4186"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45" name="Rectangle 329"/>
            <p:cNvSpPr>
              <a:spLocks noChangeArrowheads="1"/>
            </p:cNvSpPr>
            <p:nvPr/>
          </p:nvSpPr>
          <p:spPr bwMode="auto">
            <a:xfrm>
              <a:off x="4362"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46" name="Rectangle 330"/>
            <p:cNvSpPr>
              <a:spLocks noChangeArrowheads="1"/>
            </p:cNvSpPr>
            <p:nvPr/>
          </p:nvSpPr>
          <p:spPr bwMode="auto">
            <a:xfrm>
              <a:off x="4337"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47" name="Rectangle 331"/>
            <p:cNvSpPr>
              <a:spLocks noChangeArrowheads="1"/>
            </p:cNvSpPr>
            <p:nvPr/>
          </p:nvSpPr>
          <p:spPr bwMode="auto">
            <a:xfrm>
              <a:off x="4513"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48" name="Rectangle 332"/>
            <p:cNvSpPr>
              <a:spLocks noChangeArrowheads="1"/>
            </p:cNvSpPr>
            <p:nvPr/>
          </p:nvSpPr>
          <p:spPr bwMode="auto">
            <a:xfrm>
              <a:off x="4488"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49" name="Rectangle 333"/>
            <p:cNvSpPr>
              <a:spLocks noChangeArrowheads="1"/>
            </p:cNvSpPr>
            <p:nvPr/>
          </p:nvSpPr>
          <p:spPr bwMode="auto">
            <a:xfrm>
              <a:off x="4664"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50" name="Rectangle 334"/>
            <p:cNvSpPr>
              <a:spLocks noChangeArrowheads="1"/>
            </p:cNvSpPr>
            <p:nvPr/>
          </p:nvSpPr>
          <p:spPr bwMode="auto">
            <a:xfrm>
              <a:off x="4639"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51" name="Rectangle 335"/>
            <p:cNvSpPr>
              <a:spLocks noChangeArrowheads="1"/>
            </p:cNvSpPr>
            <p:nvPr/>
          </p:nvSpPr>
          <p:spPr bwMode="auto">
            <a:xfrm>
              <a:off x="4815"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52" name="Rectangle 336"/>
            <p:cNvSpPr>
              <a:spLocks noChangeArrowheads="1"/>
            </p:cNvSpPr>
            <p:nvPr/>
          </p:nvSpPr>
          <p:spPr bwMode="auto">
            <a:xfrm>
              <a:off x="4790"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53" name="Rectangle 337"/>
            <p:cNvSpPr>
              <a:spLocks noChangeArrowheads="1"/>
            </p:cNvSpPr>
            <p:nvPr/>
          </p:nvSpPr>
          <p:spPr bwMode="auto">
            <a:xfrm>
              <a:off x="4966"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54" name="Rectangle 338"/>
            <p:cNvSpPr>
              <a:spLocks noChangeArrowheads="1"/>
            </p:cNvSpPr>
            <p:nvPr/>
          </p:nvSpPr>
          <p:spPr bwMode="auto">
            <a:xfrm>
              <a:off x="4941"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55" name="Rectangle 339"/>
            <p:cNvSpPr>
              <a:spLocks noChangeArrowheads="1"/>
            </p:cNvSpPr>
            <p:nvPr/>
          </p:nvSpPr>
          <p:spPr bwMode="auto">
            <a:xfrm>
              <a:off x="5117"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56" name="Rectangle 340"/>
            <p:cNvSpPr>
              <a:spLocks noChangeArrowheads="1"/>
            </p:cNvSpPr>
            <p:nvPr/>
          </p:nvSpPr>
          <p:spPr bwMode="auto">
            <a:xfrm>
              <a:off x="5092"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57" name="Rectangle 341"/>
            <p:cNvSpPr>
              <a:spLocks noChangeArrowheads="1"/>
            </p:cNvSpPr>
            <p:nvPr/>
          </p:nvSpPr>
          <p:spPr bwMode="auto">
            <a:xfrm>
              <a:off x="5268" y="2615"/>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58" name="Rectangle 342"/>
            <p:cNvSpPr>
              <a:spLocks noChangeArrowheads="1"/>
            </p:cNvSpPr>
            <p:nvPr/>
          </p:nvSpPr>
          <p:spPr bwMode="auto">
            <a:xfrm>
              <a:off x="5243" y="2600"/>
              <a:ext cx="181" cy="2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854359" name="Line 343"/>
            <p:cNvSpPr>
              <a:spLocks noChangeShapeType="1"/>
            </p:cNvSpPr>
            <p:nvPr/>
          </p:nvSpPr>
          <p:spPr bwMode="auto">
            <a:xfrm>
              <a:off x="1796" y="2614"/>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360" name="Line 344"/>
            <p:cNvSpPr>
              <a:spLocks noChangeShapeType="1"/>
            </p:cNvSpPr>
            <p:nvPr/>
          </p:nvSpPr>
          <p:spPr bwMode="auto">
            <a:xfrm>
              <a:off x="3005" y="2615"/>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361" name="Line 345"/>
            <p:cNvSpPr>
              <a:spLocks noChangeShapeType="1"/>
            </p:cNvSpPr>
            <p:nvPr/>
          </p:nvSpPr>
          <p:spPr bwMode="auto">
            <a:xfrm>
              <a:off x="4214" y="2616"/>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362" name="Rectangle 346"/>
            <p:cNvSpPr>
              <a:spLocks noChangeArrowheads="1"/>
            </p:cNvSpPr>
            <p:nvPr/>
          </p:nvSpPr>
          <p:spPr bwMode="auto">
            <a:xfrm>
              <a:off x="576"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854363" name="Rectangle 347"/>
            <p:cNvSpPr>
              <a:spLocks noChangeArrowheads="1"/>
            </p:cNvSpPr>
            <p:nvPr/>
          </p:nvSpPr>
          <p:spPr bwMode="auto">
            <a:xfrm>
              <a:off x="727"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854364" name="Rectangle 348"/>
            <p:cNvSpPr>
              <a:spLocks noChangeArrowheads="1"/>
            </p:cNvSpPr>
            <p:nvPr/>
          </p:nvSpPr>
          <p:spPr bwMode="auto">
            <a:xfrm>
              <a:off x="878"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854365" name="Rectangle 349"/>
            <p:cNvSpPr>
              <a:spLocks noChangeArrowheads="1"/>
            </p:cNvSpPr>
            <p:nvPr/>
          </p:nvSpPr>
          <p:spPr bwMode="auto">
            <a:xfrm>
              <a:off x="1029"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854366" name="Rectangle 350"/>
            <p:cNvSpPr>
              <a:spLocks noChangeArrowheads="1"/>
            </p:cNvSpPr>
            <p:nvPr/>
          </p:nvSpPr>
          <p:spPr bwMode="auto">
            <a:xfrm>
              <a:off x="1180"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854367" name="Rectangle 351"/>
            <p:cNvSpPr>
              <a:spLocks noChangeArrowheads="1"/>
            </p:cNvSpPr>
            <p:nvPr/>
          </p:nvSpPr>
          <p:spPr bwMode="auto">
            <a:xfrm>
              <a:off x="1331"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854368" name="Rectangle 352"/>
            <p:cNvSpPr>
              <a:spLocks noChangeArrowheads="1"/>
            </p:cNvSpPr>
            <p:nvPr/>
          </p:nvSpPr>
          <p:spPr bwMode="auto">
            <a:xfrm>
              <a:off x="1482"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854369" name="Rectangle 353"/>
            <p:cNvSpPr>
              <a:spLocks noChangeArrowheads="1"/>
            </p:cNvSpPr>
            <p:nvPr/>
          </p:nvSpPr>
          <p:spPr bwMode="auto">
            <a:xfrm>
              <a:off x="1633"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854370" name="Rectangle 354"/>
            <p:cNvSpPr>
              <a:spLocks noChangeArrowheads="1"/>
            </p:cNvSpPr>
            <p:nvPr/>
          </p:nvSpPr>
          <p:spPr bwMode="auto">
            <a:xfrm>
              <a:off x="1784"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854371" name="Rectangle 355"/>
            <p:cNvSpPr>
              <a:spLocks noChangeArrowheads="1"/>
            </p:cNvSpPr>
            <p:nvPr/>
          </p:nvSpPr>
          <p:spPr bwMode="auto">
            <a:xfrm>
              <a:off x="1935"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854372" name="Rectangle 356"/>
            <p:cNvSpPr>
              <a:spLocks noChangeArrowheads="1"/>
            </p:cNvSpPr>
            <p:nvPr/>
          </p:nvSpPr>
          <p:spPr bwMode="auto">
            <a:xfrm>
              <a:off x="2064"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854373" name="Rectangle 357"/>
            <p:cNvSpPr>
              <a:spLocks noChangeArrowheads="1"/>
            </p:cNvSpPr>
            <p:nvPr/>
          </p:nvSpPr>
          <p:spPr bwMode="auto">
            <a:xfrm>
              <a:off x="2221"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854374" name="Rectangle 358"/>
            <p:cNvSpPr>
              <a:spLocks noChangeArrowheads="1"/>
            </p:cNvSpPr>
            <p:nvPr/>
          </p:nvSpPr>
          <p:spPr bwMode="auto">
            <a:xfrm>
              <a:off x="2366"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854375" name="Rectangle 359"/>
            <p:cNvSpPr>
              <a:spLocks noChangeArrowheads="1"/>
            </p:cNvSpPr>
            <p:nvPr/>
          </p:nvSpPr>
          <p:spPr bwMode="auto">
            <a:xfrm>
              <a:off x="2517"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854376" name="Rectangle 360"/>
            <p:cNvSpPr>
              <a:spLocks noChangeArrowheads="1"/>
            </p:cNvSpPr>
            <p:nvPr/>
          </p:nvSpPr>
          <p:spPr bwMode="auto">
            <a:xfrm>
              <a:off x="2668"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854377" name="Rectangle 361"/>
            <p:cNvSpPr>
              <a:spLocks noChangeArrowheads="1"/>
            </p:cNvSpPr>
            <p:nvPr/>
          </p:nvSpPr>
          <p:spPr bwMode="auto">
            <a:xfrm>
              <a:off x="2819"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854378" name="Rectangle 362"/>
            <p:cNvSpPr>
              <a:spLocks noChangeArrowheads="1"/>
            </p:cNvSpPr>
            <p:nvPr/>
          </p:nvSpPr>
          <p:spPr bwMode="auto">
            <a:xfrm>
              <a:off x="2970"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854379" name="Rectangle 363"/>
            <p:cNvSpPr>
              <a:spLocks noChangeArrowheads="1"/>
            </p:cNvSpPr>
            <p:nvPr/>
          </p:nvSpPr>
          <p:spPr bwMode="auto">
            <a:xfrm>
              <a:off x="3121"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854380" name="Rectangle 364"/>
            <p:cNvSpPr>
              <a:spLocks noChangeArrowheads="1"/>
            </p:cNvSpPr>
            <p:nvPr/>
          </p:nvSpPr>
          <p:spPr bwMode="auto">
            <a:xfrm>
              <a:off x="3272"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854381" name="Rectangle 365"/>
            <p:cNvSpPr>
              <a:spLocks noChangeArrowheads="1"/>
            </p:cNvSpPr>
            <p:nvPr/>
          </p:nvSpPr>
          <p:spPr bwMode="auto">
            <a:xfrm>
              <a:off x="3423"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854382" name="Rectangle 366"/>
            <p:cNvSpPr>
              <a:spLocks noChangeArrowheads="1"/>
            </p:cNvSpPr>
            <p:nvPr/>
          </p:nvSpPr>
          <p:spPr bwMode="auto">
            <a:xfrm>
              <a:off x="3574"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854383" name="Rectangle 367"/>
            <p:cNvSpPr>
              <a:spLocks noChangeArrowheads="1"/>
            </p:cNvSpPr>
            <p:nvPr/>
          </p:nvSpPr>
          <p:spPr bwMode="auto">
            <a:xfrm>
              <a:off x="3725"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854384" name="Rectangle 368"/>
            <p:cNvSpPr>
              <a:spLocks noChangeArrowheads="1"/>
            </p:cNvSpPr>
            <p:nvPr/>
          </p:nvSpPr>
          <p:spPr bwMode="auto">
            <a:xfrm>
              <a:off x="3876"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854385" name="Rectangle 369"/>
            <p:cNvSpPr>
              <a:spLocks noChangeArrowheads="1"/>
            </p:cNvSpPr>
            <p:nvPr/>
          </p:nvSpPr>
          <p:spPr bwMode="auto">
            <a:xfrm>
              <a:off x="4027"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854386" name="Rectangle 370"/>
            <p:cNvSpPr>
              <a:spLocks noChangeArrowheads="1"/>
            </p:cNvSpPr>
            <p:nvPr/>
          </p:nvSpPr>
          <p:spPr bwMode="auto">
            <a:xfrm>
              <a:off x="4178"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854387" name="Rectangle 371"/>
            <p:cNvSpPr>
              <a:spLocks noChangeArrowheads="1"/>
            </p:cNvSpPr>
            <p:nvPr/>
          </p:nvSpPr>
          <p:spPr bwMode="auto">
            <a:xfrm>
              <a:off x="4329"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854388" name="Rectangle 372"/>
            <p:cNvSpPr>
              <a:spLocks noChangeArrowheads="1"/>
            </p:cNvSpPr>
            <p:nvPr/>
          </p:nvSpPr>
          <p:spPr bwMode="auto">
            <a:xfrm>
              <a:off x="4480"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854389" name="Rectangle 373"/>
            <p:cNvSpPr>
              <a:spLocks noChangeArrowheads="1"/>
            </p:cNvSpPr>
            <p:nvPr/>
          </p:nvSpPr>
          <p:spPr bwMode="auto">
            <a:xfrm>
              <a:off x="4631"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854390" name="Rectangle 374"/>
            <p:cNvSpPr>
              <a:spLocks noChangeArrowheads="1"/>
            </p:cNvSpPr>
            <p:nvPr/>
          </p:nvSpPr>
          <p:spPr bwMode="auto">
            <a:xfrm>
              <a:off x="4782"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854391" name="Rectangle 375"/>
            <p:cNvSpPr>
              <a:spLocks noChangeArrowheads="1"/>
            </p:cNvSpPr>
            <p:nvPr/>
          </p:nvSpPr>
          <p:spPr bwMode="auto">
            <a:xfrm>
              <a:off x="4933"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854392" name="Rectangle 376"/>
            <p:cNvSpPr>
              <a:spLocks noChangeArrowheads="1"/>
            </p:cNvSpPr>
            <p:nvPr/>
          </p:nvSpPr>
          <p:spPr bwMode="auto">
            <a:xfrm>
              <a:off x="5088"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854393" name="Rectangle 377"/>
            <p:cNvSpPr>
              <a:spLocks noChangeArrowheads="1"/>
            </p:cNvSpPr>
            <p:nvPr/>
          </p:nvSpPr>
          <p:spPr bwMode="auto">
            <a:xfrm>
              <a:off x="5251"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grpSp>
      <p:grpSp>
        <p:nvGrpSpPr>
          <p:cNvPr id="3" name="Group 381"/>
          <p:cNvGrpSpPr>
            <a:grpSpLocks/>
          </p:cNvGrpSpPr>
          <p:nvPr/>
        </p:nvGrpSpPr>
        <p:grpSpPr bwMode="auto">
          <a:xfrm>
            <a:off x="885825" y="4725993"/>
            <a:ext cx="7718425" cy="374651"/>
            <a:chOff x="558" y="2977"/>
            <a:chExt cx="4862" cy="236"/>
          </a:xfrm>
        </p:grpSpPr>
        <p:sp>
          <p:nvSpPr>
            <p:cNvPr id="854226" name="Rectangle 210"/>
            <p:cNvSpPr>
              <a:spLocks noChangeArrowheads="1"/>
            </p:cNvSpPr>
            <p:nvPr/>
          </p:nvSpPr>
          <p:spPr bwMode="auto">
            <a:xfrm>
              <a:off x="558"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28" name="Rectangle 212"/>
            <p:cNvSpPr>
              <a:spLocks noChangeArrowheads="1"/>
            </p:cNvSpPr>
            <p:nvPr/>
          </p:nvSpPr>
          <p:spPr bwMode="auto">
            <a:xfrm>
              <a:off x="709"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30" name="Rectangle 214"/>
            <p:cNvSpPr>
              <a:spLocks noChangeArrowheads="1"/>
            </p:cNvSpPr>
            <p:nvPr/>
          </p:nvSpPr>
          <p:spPr bwMode="auto">
            <a:xfrm>
              <a:off x="860"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32" name="Rectangle 216"/>
            <p:cNvSpPr>
              <a:spLocks noChangeArrowheads="1"/>
            </p:cNvSpPr>
            <p:nvPr/>
          </p:nvSpPr>
          <p:spPr bwMode="auto">
            <a:xfrm>
              <a:off x="1011"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34" name="Rectangle 218"/>
            <p:cNvSpPr>
              <a:spLocks noChangeArrowheads="1"/>
            </p:cNvSpPr>
            <p:nvPr/>
          </p:nvSpPr>
          <p:spPr bwMode="auto">
            <a:xfrm>
              <a:off x="1162"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36" name="Rectangle 220"/>
            <p:cNvSpPr>
              <a:spLocks noChangeArrowheads="1"/>
            </p:cNvSpPr>
            <p:nvPr/>
          </p:nvSpPr>
          <p:spPr bwMode="auto">
            <a:xfrm>
              <a:off x="1313"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38" name="Rectangle 222"/>
            <p:cNvSpPr>
              <a:spLocks noChangeArrowheads="1"/>
            </p:cNvSpPr>
            <p:nvPr/>
          </p:nvSpPr>
          <p:spPr bwMode="auto">
            <a:xfrm>
              <a:off x="1464"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40" name="Rectangle 224"/>
            <p:cNvSpPr>
              <a:spLocks noChangeArrowheads="1"/>
            </p:cNvSpPr>
            <p:nvPr/>
          </p:nvSpPr>
          <p:spPr bwMode="auto">
            <a:xfrm>
              <a:off x="1615"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42" name="Rectangle 226"/>
            <p:cNvSpPr>
              <a:spLocks noChangeArrowheads="1"/>
            </p:cNvSpPr>
            <p:nvPr/>
          </p:nvSpPr>
          <p:spPr bwMode="auto">
            <a:xfrm>
              <a:off x="1766"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44" name="Rectangle 228"/>
            <p:cNvSpPr>
              <a:spLocks noChangeArrowheads="1"/>
            </p:cNvSpPr>
            <p:nvPr/>
          </p:nvSpPr>
          <p:spPr bwMode="auto">
            <a:xfrm>
              <a:off x="1917"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46" name="Rectangle 230"/>
            <p:cNvSpPr>
              <a:spLocks noChangeArrowheads="1"/>
            </p:cNvSpPr>
            <p:nvPr/>
          </p:nvSpPr>
          <p:spPr bwMode="auto">
            <a:xfrm>
              <a:off x="2068"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48" name="Rectangle 232"/>
            <p:cNvSpPr>
              <a:spLocks noChangeArrowheads="1"/>
            </p:cNvSpPr>
            <p:nvPr/>
          </p:nvSpPr>
          <p:spPr bwMode="auto">
            <a:xfrm>
              <a:off x="2219"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50" name="Rectangle 234"/>
            <p:cNvSpPr>
              <a:spLocks noChangeArrowheads="1"/>
            </p:cNvSpPr>
            <p:nvPr/>
          </p:nvSpPr>
          <p:spPr bwMode="auto">
            <a:xfrm>
              <a:off x="2370"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52" name="Rectangle 236"/>
            <p:cNvSpPr>
              <a:spLocks noChangeArrowheads="1"/>
            </p:cNvSpPr>
            <p:nvPr/>
          </p:nvSpPr>
          <p:spPr bwMode="auto">
            <a:xfrm>
              <a:off x="2521"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54" name="Rectangle 238"/>
            <p:cNvSpPr>
              <a:spLocks noChangeArrowheads="1"/>
            </p:cNvSpPr>
            <p:nvPr/>
          </p:nvSpPr>
          <p:spPr bwMode="auto">
            <a:xfrm>
              <a:off x="2672"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56" name="Rectangle 240"/>
            <p:cNvSpPr>
              <a:spLocks noChangeArrowheads="1"/>
            </p:cNvSpPr>
            <p:nvPr/>
          </p:nvSpPr>
          <p:spPr bwMode="auto">
            <a:xfrm>
              <a:off x="2823"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58" name="Rectangle 242"/>
            <p:cNvSpPr>
              <a:spLocks noChangeArrowheads="1"/>
            </p:cNvSpPr>
            <p:nvPr/>
          </p:nvSpPr>
          <p:spPr bwMode="auto">
            <a:xfrm>
              <a:off x="2974"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60" name="Rectangle 244"/>
            <p:cNvSpPr>
              <a:spLocks noChangeArrowheads="1"/>
            </p:cNvSpPr>
            <p:nvPr/>
          </p:nvSpPr>
          <p:spPr bwMode="auto">
            <a:xfrm>
              <a:off x="3125"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62" name="Rectangle 246"/>
            <p:cNvSpPr>
              <a:spLocks noChangeArrowheads="1"/>
            </p:cNvSpPr>
            <p:nvPr/>
          </p:nvSpPr>
          <p:spPr bwMode="auto">
            <a:xfrm>
              <a:off x="3276"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64" name="Rectangle 248"/>
            <p:cNvSpPr>
              <a:spLocks noChangeArrowheads="1"/>
            </p:cNvSpPr>
            <p:nvPr/>
          </p:nvSpPr>
          <p:spPr bwMode="auto">
            <a:xfrm>
              <a:off x="3427"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66" name="Rectangle 250"/>
            <p:cNvSpPr>
              <a:spLocks noChangeArrowheads="1"/>
            </p:cNvSpPr>
            <p:nvPr/>
          </p:nvSpPr>
          <p:spPr bwMode="auto">
            <a:xfrm>
              <a:off x="3578"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68" name="Rectangle 252"/>
            <p:cNvSpPr>
              <a:spLocks noChangeArrowheads="1"/>
            </p:cNvSpPr>
            <p:nvPr/>
          </p:nvSpPr>
          <p:spPr bwMode="auto">
            <a:xfrm>
              <a:off x="3729"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70" name="Rectangle 254"/>
            <p:cNvSpPr>
              <a:spLocks noChangeArrowheads="1"/>
            </p:cNvSpPr>
            <p:nvPr/>
          </p:nvSpPr>
          <p:spPr bwMode="auto">
            <a:xfrm>
              <a:off x="3880"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72" name="Rectangle 256"/>
            <p:cNvSpPr>
              <a:spLocks noChangeArrowheads="1"/>
            </p:cNvSpPr>
            <p:nvPr/>
          </p:nvSpPr>
          <p:spPr bwMode="auto">
            <a:xfrm>
              <a:off x="4031"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74" name="Rectangle 258"/>
            <p:cNvSpPr>
              <a:spLocks noChangeArrowheads="1"/>
            </p:cNvSpPr>
            <p:nvPr/>
          </p:nvSpPr>
          <p:spPr bwMode="auto">
            <a:xfrm>
              <a:off x="4182"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76" name="Rectangle 260"/>
            <p:cNvSpPr>
              <a:spLocks noChangeArrowheads="1"/>
            </p:cNvSpPr>
            <p:nvPr/>
          </p:nvSpPr>
          <p:spPr bwMode="auto">
            <a:xfrm>
              <a:off x="4333"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78" name="Rectangle 262"/>
            <p:cNvSpPr>
              <a:spLocks noChangeArrowheads="1"/>
            </p:cNvSpPr>
            <p:nvPr/>
          </p:nvSpPr>
          <p:spPr bwMode="auto">
            <a:xfrm>
              <a:off x="4484"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80" name="Rectangle 264"/>
            <p:cNvSpPr>
              <a:spLocks noChangeArrowheads="1"/>
            </p:cNvSpPr>
            <p:nvPr/>
          </p:nvSpPr>
          <p:spPr bwMode="auto">
            <a:xfrm>
              <a:off x="4635"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82" name="Rectangle 266"/>
            <p:cNvSpPr>
              <a:spLocks noChangeArrowheads="1"/>
            </p:cNvSpPr>
            <p:nvPr/>
          </p:nvSpPr>
          <p:spPr bwMode="auto">
            <a:xfrm>
              <a:off x="4786"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84" name="Rectangle 268"/>
            <p:cNvSpPr>
              <a:spLocks noChangeArrowheads="1"/>
            </p:cNvSpPr>
            <p:nvPr/>
          </p:nvSpPr>
          <p:spPr bwMode="auto">
            <a:xfrm>
              <a:off x="4937"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86" name="Rectangle 270"/>
            <p:cNvSpPr>
              <a:spLocks noChangeArrowheads="1"/>
            </p:cNvSpPr>
            <p:nvPr/>
          </p:nvSpPr>
          <p:spPr bwMode="auto">
            <a:xfrm>
              <a:off x="5088"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88" name="Rectangle 272"/>
            <p:cNvSpPr>
              <a:spLocks noChangeArrowheads="1"/>
            </p:cNvSpPr>
            <p:nvPr/>
          </p:nvSpPr>
          <p:spPr bwMode="auto">
            <a:xfrm>
              <a:off x="5239"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89" name="Line 273"/>
            <p:cNvSpPr>
              <a:spLocks noChangeShapeType="1"/>
            </p:cNvSpPr>
            <p:nvPr/>
          </p:nvSpPr>
          <p:spPr bwMode="auto">
            <a:xfrm>
              <a:off x="1792" y="2998"/>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290" name="Line 274"/>
            <p:cNvSpPr>
              <a:spLocks noChangeShapeType="1"/>
            </p:cNvSpPr>
            <p:nvPr/>
          </p:nvSpPr>
          <p:spPr bwMode="auto">
            <a:xfrm>
              <a:off x="3001" y="2999"/>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291" name="Line 275"/>
            <p:cNvSpPr>
              <a:spLocks noChangeShapeType="1"/>
            </p:cNvSpPr>
            <p:nvPr/>
          </p:nvSpPr>
          <p:spPr bwMode="auto">
            <a:xfrm>
              <a:off x="4210" y="3000"/>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sp>
        <p:nvSpPr>
          <p:cNvPr id="854396" name="Rectangle 380"/>
          <p:cNvSpPr>
            <a:spLocks noChangeArrowheads="1"/>
          </p:cNvSpPr>
          <p:nvPr/>
        </p:nvSpPr>
        <p:spPr bwMode="auto">
          <a:xfrm>
            <a:off x="482600" y="5435600"/>
            <a:ext cx="8128000" cy="1155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Question: How could you use the </a:t>
            </a:r>
            <a:r>
              <a:rPr lang="en-US" sz="2200">
                <a:solidFill>
                  <a:srgbClr val="000000"/>
                </a:solidFill>
                <a:latin typeface="Courier New" charset="0"/>
              </a:rPr>
              <a:t>~</a:t>
            </a:r>
            <a:r>
              <a:rPr lang="en-US" sz="2400" b="0">
                <a:solidFill>
                  <a:srgbClr val="000000"/>
                </a:solidFill>
              </a:rPr>
              <a:t> operator to compute the set difference operation?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5402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10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499"/>
                                          </p:stCondLst>
                                        </p:cTn>
                                        <p:tgtEl>
                                          <p:spTgt spid="85439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4020" grpId="0" build="p" autoUpdateAnimBg="0"/>
      <p:bldP spid="854396" grpId="0" build="p" autoUpdateAnimBg="0"/>
    </p:bld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6066"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Shift Operators</a:t>
            </a:r>
            <a:endParaRPr lang="en-US">
              <a:solidFill>
                <a:srgbClr val="FF0000"/>
              </a:solidFill>
            </a:endParaRPr>
          </a:p>
        </p:txBody>
      </p:sp>
      <p:sp>
        <p:nvSpPr>
          <p:cNvPr id="856067" name="Rectangle 3"/>
          <p:cNvSpPr>
            <a:spLocks noChangeArrowheads="1"/>
          </p:cNvSpPr>
          <p:nvPr/>
        </p:nvSpPr>
        <p:spPr bwMode="auto">
          <a:xfrm>
            <a:off x="482600" y="1155700"/>
            <a:ext cx="8128000" cy="749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C++ defines two operators that have the effect of shifting the bits in a word by a given number of bit positions.</a:t>
            </a:r>
          </a:p>
        </p:txBody>
      </p:sp>
      <p:sp>
        <p:nvSpPr>
          <p:cNvPr id="856068" name="Rectangle 4"/>
          <p:cNvSpPr>
            <a:spLocks noChangeArrowheads="1"/>
          </p:cNvSpPr>
          <p:nvPr/>
        </p:nvSpPr>
        <p:spPr bwMode="auto">
          <a:xfrm>
            <a:off x="482600" y="1968500"/>
            <a:ext cx="8128000" cy="774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expression </a:t>
            </a:r>
            <a:r>
              <a:rPr lang="en-US" sz="2400" b="0" i="1">
                <a:solidFill>
                  <a:srgbClr val="000000"/>
                </a:solidFill>
              </a:rPr>
              <a:t>x </a:t>
            </a:r>
            <a:r>
              <a:rPr lang="en-US" sz="2200">
                <a:solidFill>
                  <a:srgbClr val="000000"/>
                </a:solidFill>
                <a:latin typeface="Courier New" charset="0"/>
              </a:rPr>
              <a:t>&lt;&lt;</a:t>
            </a:r>
            <a:r>
              <a:rPr lang="en-US" sz="2400" b="0">
                <a:solidFill>
                  <a:srgbClr val="000000"/>
                </a:solidFill>
              </a:rPr>
              <a:t> </a:t>
            </a:r>
            <a:r>
              <a:rPr lang="en-US" sz="2400" b="0" i="1">
                <a:solidFill>
                  <a:srgbClr val="000000"/>
                </a:solidFill>
              </a:rPr>
              <a:t>n</a:t>
            </a:r>
            <a:r>
              <a:rPr lang="en-US" sz="2400" b="0">
                <a:solidFill>
                  <a:srgbClr val="000000"/>
                </a:solidFill>
              </a:rPr>
              <a:t> shifts the bits in the integer </a:t>
            </a:r>
            <a:r>
              <a:rPr lang="en-US" sz="2400" b="0" i="1">
                <a:solidFill>
                  <a:srgbClr val="000000"/>
                </a:solidFill>
              </a:rPr>
              <a:t>x</a:t>
            </a:r>
            <a:r>
              <a:rPr lang="en-US" sz="2400" b="0">
                <a:solidFill>
                  <a:srgbClr val="000000"/>
                </a:solidFill>
              </a:rPr>
              <a:t> leftward </a:t>
            </a:r>
            <a:r>
              <a:rPr lang="en-US" sz="2400" b="0" i="1">
                <a:solidFill>
                  <a:srgbClr val="000000"/>
                </a:solidFill>
              </a:rPr>
              <a:t>n</a:t>
            </a:r>
            <a:r>
              <a:rPr lang="en-US" sz="2400" b="0">
                <a:solidFill>
                  <a:srgbClr val="000000"/>
                </a:solidFill>
              </a:rPr>
              <a:t> positions.  Spaces appearing on the right are filled with </a:t>
            </a:r>
            <a:r>
              <a:rPr lang="en-US" sz="2400" b="0">
                <a:solidFill>
                  <a:srgbClr val="000000"/>
                </a:solidFill>
                <a:latin typeface="Helvetica" charset="0"/>
              </a:rPr>
              <a:t>0</a:t>
            </a:r>
            <a:r>
              <a:rPr lang="en-US" sz="2400" b="0">
                <a:solidFill>
                  <a:srgbClr val="000000"/>
                </a:solidFill>
              </a:rPr>
              <a:t>s. </a:t>
            </a:r>
            <a:r>
              <a:rPr lang="en-US" sz="2400" b="0" i="1">
                <a:solidFill>
                  <a:srgbClr val="000000"/>
                </a:solidFill>
              </a:rPr>
              <a:t> </a:t>
            </a:r>
          </a:p>
        </p:txBody>
      </p:sp>
      <p:sp>
        <p:nvSpPr>
          <p:cNvPr id="856069" name="Rectangle 5"/>
          <p:cNvSpPr>
            <a:spLocks noChangeArrowheads="1"/>
          </p:cNvSpPr>
          <p:nvPr/>
        </p:nvSpPr>
        <p:spPr bwMode="auto">
          <a:xfrm>
            <a:off x="482600" y="2755900"/>
            <a:ext cx="8128000" cy="12573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expression </a:t>
            </a:r>
            <a:r>
              <a:rPr lang="en-US" sz="2400" b="0" i="1">
                <a:solidFill>
                  <a:srgbClr val="000000"/>
                </a:solidFill>
              </a:rPr>
              <a:t>x </a:t>
            </a:r>
            <a:r>
              <a:rPr lang="en-US" sz="2200">
                <a:solidFill>
                  <a:srgbClr val="000000"/>
                </a:solidFill>
                <a:latin typeface="Courier New" charset="0"/>
              </a:rPr>
              <a:t>&gt;&gt;</a:t>
            </a:r>
            <a:r>
              <a:rPr lang="en-US" sz="2400" b="0">
                <a:solidFill>
                  <a:srgbClr val="000000"/>
                </a:solidFill>
              </a:rPr>
              <a:t> </a:t>
            </a:r>
            <a:r>
              <a:rPr lang="en-US" sz="2400" b="0" i="1">
                <a:solidFill>
                  <a:srgbClr val="000000"/>
                </a:solidFill>
              </a:rPr>
              <a:t>n</a:t>
            </a:r>
            <a:r>
              <a:rPr lang="en-US" sz="2400" b="0">
                <a:solidFill>
                  <a:srgbClr val="000000"/>
                </a:solidFill>
              </a:rPr>
              <a:t> shifts the bits in the integer </a:t>
            </a:r>
            <a:r>
              <a:rPr lang="en-US" sz="2400" b="0" i="1">
                <a:solidFill>
                  <a:srgbClr val="000000"/>
                </a:solidFill>
              </a:rPr>
              <a:t>x</a:t>
            </a:r>
            <a:r>
              <a:rPr lang="en-US" sz="2400" b="0">
                <a:solidFill>
                  <a:srgbClr val="000000"/>
                </a:solidFill>
              </a:rPr>
              <a:t> rightward </a:t>
            </a:r>
            <a:r>
              <a:rPr lang="en-US" sz="2400" b="0" i="1">
                <a:solidFill>
                  <a:srgbClr val="000000"/>
                </a:solidFill>
              </a:rPr>
              <a:t>n</a:t>
            </a:r>
            <a:r>
              <a:rPr lang="en-US" sz="2400" b="0">
                <a:solidFill>
                  <a:srgbClr val="000000"/>
                </a:solidFill>
              </a:rPr>
              <a:t> positions.  The question as to what bits are shifted in on the left depend on whether </a:t>
            </a:r>
            <a:r>
              <a:rPr lang="en-US" sz="2400" b="0" i="1">
                <a:solidFill>
                  <a:srgbClr val="000000"/>
                </a:solidFill>
              </a:rPr>
              <a:t>x</a:t>
            </a:r>
            <a:r>
              <a:rPr lang="en-US" sz="2400" b="0">
                <a:solidFill>
                  <a:srgbClr val="000000"/>
                </a:solidFill>
              </a:rPr>
              <a:t> is a signed or unsigned type:</a:t>
            </a:r>
            <a:endParaRPr lang="en-US" sz="2400" b="0" i="1">
              <a:solidFill>
                <a:srgbClr val="000000"/>
              </a:solidFill>
            </a:endParaRPr>
          </a:p>
        </p:txBody>
      </p:sp>
      <p:sp>
        <p:nvSpPr>
          <p:cNvPr id="856070" name="Rectangle 6"/>
          <p:cNvSpPr>
            <a:spLocks noChangeArrowheads="1"/>
          </p:cNvSpPr>
          <p:nvPr/>
        </p:nvSpPr>
        <p:spPr bwMode="auto">
          <a:xfrm>
            <a:off x="482600" y="3784600"/>
            <a:ext cx="8128000" cy="1257300"/>
          </a:xfrm>
          <a:prstGeom prst="rect">
            <a:avLst/>
          </a:prstGeom>
          <a:noFill/>
          <a:ln w="9525">
            <a:noFill/>
            <a:miter lim="800000"/>
            <a:headEnd/>
            <a:tailEnd/>
          </a:ln>
          <a:effectLst/>
        </p:spPr>
        <p:txBody>
          <a:bodyPr>
            <a:prstTxWarp prst="textNoShape">
              <a:avLst/>
            </a:prstTxWarp>
          </a:bodyPr>
          <a:lstStyle/>
          <a:p>
            <a:pPr marL="742950" lvl="1" indent="-285750" algn="just">
              <a:lnSpc>
                <a:spcPct val="85000"/>
              </a:lnSpc>
              <a:spcAft>
                <a:spcPct val="50000"/>
              </a:spcAft>
              <a:buFontTx/>
              <a:buChar char="–"/>
            </a:pPr>
            <a:r>
              <a:rPr lang="en-US" sz="2200" b="0">
                <a:solidFill>
                  <a:srgbClr val="000000"/>
                </a:solidFill>
                <a:ea typeface="ＭＳ Ｐゴシック" charset="-128"/>
              </a:rPr>
              <a:t>If </a:t>
            </a:r>
            <a:r>
              <a:rPr lang="en-US" sz="2200" b="0" i="1">
                <a:solidFill>
                  <a:srgbClr val="000000"/>
                </a:solidFill>
                <a:ea typeface="ＭＳ Ｐゴシック" charset="-128"/>
              </a:rPr>
              <a:t>x</a:t>
            </a:r>
            <a:r>
              <a:rPr lang="en-US" sz="2200" b="0">
                <a:solidFill>
                  <a:srgbClr val="000000"/>
                </a:solidFill>
                <a:ea typeface="ＭＳ Ｐゴシック" charset="-128"/>
              </a:rPr>
              <a:t> is a signed type, the </a:t>
            </a:r>
            <a:r>
              <a:rPr lang="en-US" sz="2000">
                <a:solidFill>
                  <a:srgbClr val="000000"/>
                </a:solidFill>
                <a:latin typeface="Courier New" charset="0"/>
                <a:ea typeface="ＭＳ Ｐゴシック" charset="-128"/>
              </a:rPr>
              <a:t>&gt;&gt;</a:t>
            </a:r>
            <a:r>
              <a:rPr lang="en-US" sz="2200" b="0">
                <a:solidFill>
                  <a:srgbClr val="000000"/>
                </a:solidFill>
                <a:ea typeface="ＭＳ Ｐゴシック" charset="-128"/>
              </a:rPr>
              <a:t> operator performs what computer scientists call an </a:t>
            </a:r>
            <a:r>
              <a:rPr lang="en-US" sz="2200" i="1">
                <a:solidFill>
                  <a:srgbClr val="000000"/>
                </a:solidFill>
                <a:ea typeface="ＭＳ Ｐゴシック" charset="-128"/>
              </a:rPr>
              <a:t>arithmetic shift</a:t>
            </a:r>
            <a:r>
              <a:rPr lang="en-US" sz="2200" b="0">
                <a:solidFill>
                  <a:srgbClr val="000000"/>
                </a:solidFill>
                <a:ea typeface="ＭＳ Ｐゴシック" charset="-128"/>
              </a:rPr>
              <a:t> in which the leading bit in the value of </a:t>
            </a:r>
            <a:r>
              <a:rPr lang="en-US" sz="2200" b="0" i="1">
                <a:solidFill>
                  <a:srgbClr val="000000"/>
                </a:solidFill>
                <a:ea typeface="ＭＳ Ｐゴシック" charset="-128"/>
              </a:rPr>
              <a:t>x</a:t>
            </a:r>
            <a:r>
              <a:rPr lang="en-US" sz="2200" b="0">
                <a:solidFill>
                  <a:srgbClr val="000000"/>
                </a:solidFill>
                <a:ea typeface="ＭＳ Ｐゴシック" charset="-128"/>
              </a:rPr>
              <a:t> never changes.  Thus, if the first bit is a </a:t>
            </a:r>
            <a:r>
              <a:rPr lang="en-US" sz="2200" b="0">
                <a:solidFill>
                  <a:srgbClr val="000000"/>
                </a:solidFill>
                <a:latin typeface="Helvetica" charset="0"/>
                <a:ea typeface="ＭＳ Ｐゴシック" charset="-128"/>
              </a:rPr>
              <a:t>1</a:t>
            </a:r>
            <a:r>
              <a:rPr lang="en-US" sz="2200" b="0">
                <a:solidFill>
                  <a:srgbClr val="000000"/>
                </a:solidFill>
                <a:ea typeface="ＭＳ Ｐゴシック" charset="-128"/>
              </a:rPr>
              <a:t>, the </a:t>
            </a:r>
            <a:r>
              <a:rPr lang="en-US" sz="2000">
                <a:solidFill>
                  <a:srgbClr val="000000"/>
                </a:solidFill>
                <a:latin typeface="Courier New" charset="0"/>
                <a:ea typeface="ＭＳ Ｐゴシック" charset="-128"/>
              </a:rPr>
              <a:t>&gt;&gt;</a:t>
            </a:r>
            <a:r>
              <a:rPr lang="en-US" sz="2200" b="0">
                <a:solidFill>
                  <a:srgbClr val="000000"/>
                </a:solidFill>
                <a:ea typeface="ＭＳ Ｐゴシック" charset="-128"/>
              </a:rPr>
              <a:t> operator fills in </a:t>
            </a:r>
            <a:r>
              <a:rPr lang="en-US" sz="2200" b="0">
                <a:solidFill>
                  <a:srgbClr val="000000"/>
                </a:solidFill>
                <a:latin typeface="Helvetica" charset="0"/>
                <a:ea typeface="ＭＳ Ｐゴシック" charset="-128"/>
              </a:rPr>
              <a:t>1</a:t>
            </a:r>
            <a:r>
              <a:rPr lang="en-US" sz="2200" b="0">
                <a:solidFill>
                  <a:srgbClr val="000000"/>
                </a:solidFill>
                <a:ea typeface="ＭＳ Ｐゴシック" charset="-128"/>
              </a:rPr>
              <a:t>s; if it is a </a:t>
            </a:r>
            <a:r>
              <a:rPr lang="en-US" sz="2200" b="0">
                <a:solidFill>
                  <a:srgbClr val="000000"/>
                </a:solidFill>
                <a:latin typeface="Helvetica" charset="0"/>
                <a:ea typeface="ＭＳ Ｐゴシック" charset="-128"/>
              </a:rPr>
              <a:t>0</a:t>
            </a:r>
            <a:r>
              <a:rPr lang="en-US" sz="2200" b="0">
                <a:solidFill>
                  <a:srgbClr val="000000"/>
                </a:solidFill>
                <a:ea typeface="ＭＳ Ｐゴシック" charset="-128"/>
              </a:rPr>
              <a:t>, those spaces are filled with </a:t>
            </a:r>
            <a:r>
              <a:rPr lang="en-US" sz="2200" b="0">
                <a:solidFill>
                  <a:srgbClr val="000000"/>
                </a:solidFill>
                <a:latin typeface="Helvetica" charset="0"/>
                <a:ea typeface="ＭＳ Ｐゴシック" charset="-128"/>
              </a:rPr>
              <a:t>0</a:t>
            </a:r>
            <a:r>
              <a:rPr lang="en-US" sz="2200" b="0">
                <a:solidFill>
                  <a:srgbClr val="000000"/>
                </a:solidFill>
                <a:ea typeface="ＭＳ Ｐゴシック" charset="-128"/>
              </a:rPr>
              <a:t>s.</a:t>
            </a:r>
          </a:p>
        </p:txBody>
      </p:sp>
      <p:sp>
        <p:nvSpPr>
          <p:cNvPr id="856072" name="Rectangle 8"/>
          <p:cNvSpPr>
            <a:spLocks noChangeArrowheads="1"/>
          </p:cNvSpPr>
          <p:nvPr/>
        </p:nvSpPr>
        <p:spPr bwMode="auto">
          <a:xfrm>
            <a:off x="482600" y="5041900"/>
            <a:ext cx="8128000" cy="1257300"/>
          </a:xfrm>
          <a:prstGeom prst="rect">
            <a:avLst/>
          </a:prstGeom>
          <a:noFill/>
          <a:ln w="9525">
            <a:noFill/>
            <a:miter lim="800000"/>
            <a:headEnd/>
            <a:tailEnd/>
          </a:ln>
          <a:effectLst/>
        </p:spPr>
        <p:txBody>
          <a:bodyPr>
            <a:prstTxWarp prst="textNoShape">
              <a:avLst/>
            </a:prstTxWarp>
          </a:bodyPr>
          <a:lstStyle/>
          <a:p>
            <a:pPr marL="742950" lvl="1" indent="-285750" algn="just">
              <a:lnSpc>
                <a:spcPct val="85000"/>
              </a:lnSpc>
              <a:spcAft>
                <a:spcPct val="50000"/>
              </a:spcAft>
              <a:buFontTx/>
              <a:buChar char="–"/>
            </a:pPr>
            <a:r>
              <a:rPr lang="en-US" sz="2200" b="0">
                <a:solidFill>
                  <a:srgbClr val="000000"/>
                </a:solidFill>
                <a:ea typeface="ＭＳ Ｐゴシック" charset="-128"/>
              </a:rPr>
              <a:t>If </a:t>
            </a:r>
            <a:r>
              <a:rPr lang="en-US" sz="2200" b="0" i="1">
                <a:solidFill>
                  <a:srgbClr val="000000"/>
                </a:solidFill>
                <a:ea typeface="ＭＳ Ｐゴシック" charset="-128"/>
              </a:rPr>
              <a:t>x</a:t>
            </a:r>
            <a:r>
              <a:rPr lang="en-US" sz="2200" b="0">
                <a:solidFill>
                  <a:srgbClr val="000000"/>
                </a:solidFill>
                <a:ea typeface="ＭＳ Ｐゴシック" charset="-128"/>
              </a:rPr>
              <a:t> is an unsigned type, the </a:t>
            </a:r>
            <a:r>
              <a:rPr lang="en-US" sz="2000">
                <a:solidFill>
                  <a:srgbClr val="000000"/>
                </a:solidFill>
                <a:latin typeface="Courier New" charset="0"/>
                <a:ea typeface="ＭＳ Ｐゴシック" charset="-128"/>
              </a:rPr>
              <a:t>&gt;&gt;</a:t>
            </a:r>
            <a:r>
              <a:rPr lang="en-US" sz="2200" b="0">
                <a:solidFill>
                  <a:srgbClr val="000000"/>
                </a:solidFill>
                <a:ea typeface="ＭＳ Ｐゴシック" charset="-128"/>
              </a:rPr>
              <a:t> operator performs a </a:t>
            </a:r>
            <a:r>
              <a:rPr lang="en-US" sz="2200" i="1">
                <a:solidFill>
                  <a:srgbClr val="000000"/>
                </a:solidFill>
                <a:ea typeface="ＭＳ Ｐゴシック" charset="-128"/>
              </a:rPr>
              <a:t>logical shift</a:t>
            </a:r>
            <a:r>
              <a:rPr lang="en-US" sz="2200" b="0">
                <a:solidFill>
                  <a:srgbClr val="000000"/>
                </a:solidFill>
                <a:ea typeface="ＭＳ Ｐゴシック" charset="-128"/>
              </a:rPr>
              <a:t> in which missing digits are always filled with </a:t>
            </a:r>
            <a:r>
              <a:rPr lang="en-US" sz="2200" b="0">
                <a:solidFill>
                  <a:srgbClr val="000000"/>
                </a:solidFill>
                <a:latin typeface="Helvetica" charset="0"/>
                <a:ea typeface="ＭＳ Ｐゴシック" charset="-128"/>
              </a:rPr>
              <a:t>0</a:t>
            </a:r>
            <a:r>
              <a:rPr lang="en-US" sz="2200" b="0">
                <a:solidFill>
                  <a:srgbClr val="000000"/>
                </a:solidFill>
                <a:ea typeface="ＭＳ Ｐゴシック" charset="-128"/>
              </a:rPr>
              <a: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5606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5606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56070">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85607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6068" grpId="0" build="p" autoUpdateAnimBg="0"/>
      <p:bldP spid="856069" grpId="0" build="p" autoUpdateAnimBg="0"/>
      <p:bldP spid="856070" grpId="0" build="p" autoUpdateAnimBg="0"/>
      <p:bldP spid="856072" grpId="0" build="p" autoUpdateAnimBg="0"/>
    </p:bld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0" y="76200"/>
            <a:ext cx="9144000" cy="1143000"/>
          </a:xfrm>
          <a:noFill/>
        </p:spPr>
        <p:txBody>
          <a:bodyPr/>
          <a:lstStyle/>
          <a:p>
            <a:r>
              <a:rPr lang="en-US" sz="4000" dirty="0" smtClean="0">
                <a:solidFill>
                  <a:srgbClr val="FF0000"/>
                </a:solidFill>
                <a:latin typeface="Times New Roman" pitchFamily="1" charset="0"/>
              </a:rPr>
              <a:t>Exercise: Manipulating Pixels</a:t>
            </a:r>
            <a:endParaRPr lang="en-US" dirty="0">
              <a:solidFill>
                <a:srgbClr val="FF0000"/>
              </a:solidFill>
              <a:latin typeface="Times New Roman" pitchFamily="1" charset="0"/>
            </a:endParaRPr>
          </a:p>
        </p:txBody>
      </p:sp>
      <p:sp>
        <p:nvSpPr>
          <p:cNvPr id="32771" name="Rectangle 3"/>
          <p:cNvSpPr>
            <a:spLocks noChangeArrowheads="1"/>
          </p:cNvSpPr>
          <p:nvPr/>
        </p:nvSpPr>
        <p:spPr bwMode="auto">
          <a:xfrm>
            <a:off x="482600" y="1155700"/>
            <a:ext cx="8128000" cy="7493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latin typeface="Times New Roman" pitchFamily="1" charset="0"/>
              </a:rPr>
              <a:t>Computers typically represent each pixel in an image as an </a:t>
            </a:r>
            <a:r>
              <a:rPr lang="en-US" sz="2000" dirty="0" err="1">
                <a:solidFill>
                  <a:srgbClr val="000000"/>
                </a:solidFill>
                <a:latin typeface="Courier New" pitchFamily="1" charset="0"/>
              </a:rPr>
              <a:t>int</a:t>
            </a:r>
            <a:r>
              <a:rPr lang="en-US" sz="2400" b="0" dirty="0">
                <a:solidFill>
                  <a:srgbClr val="000000"/>
                </a:solidFill>
                <a:latin typeface="Times New Roman" pitchFamily="1" charset="0"/>
              </a:rPr>
              <a:t> in which the 32 bits are interpreted as follows:</a:t>
            </a:r>
          </a:p>
        </p:txBody>
      </p:sp>
      <p:sp>
        <p:nvSpPr>
          <p:cNvPr id="148484" name="Rectangle 4"/>
          <p:cNvSpPr>
            <a:spLocks noChangeArrowheads="1"/>
          </p:cNvSpPr>
          <p:nvPr/>
        </p:nvSpPr>
        <p:spPr bwMode="auto">
          <a:xfrm>
            <a:off x="822476" y="2984500"/>
            <a:ext cx="7788124" cy="736600"/>
          </a:xfrm>
          <a:prstGeom prst="rect">
            <a:avLst/>
          </a:prstGeom>
          <a:noFill/>
          <a:ln w="9525">
            <a:noFill/>
            <a:miter lim="800000"/>
            <a:headEnd/>
            <a:tailEnd/>
          </a:ln>
        </p:spPr>
        <p:txBody>
          <a:bodyPr>
            <a:prstTxWarp prst="textNoShape">
              <a:avLst/>
            </a:prstTxWarp>
          </a:bodyPr>
          <a:lstStyle/>
          <a:p>
            <a:pPr algn="just">
              <a:lnSpc>
                <a:spcPct val="85000"/>
              </a:lnSpc>
              <a:spcAft>
                <a:spcPct val="50000"/>
              </a:spcAft>
            </a:pPr>
            <a:r>
              <a:rPr lang="en-US" sz="2400" b="0" dirty="0" smtClean="0">
                <a:solidFill>
                  <a:srgbClr val="000000"/>
                </a:solidFill>
                <a:latin typeface="Times New Roman" pitchFamily="1" charset="0"/>
              </a:rPr>
              <a:t>This color, for example, would be represented in hexadecimal as </a:t>
            </a:r>
            <a:r>
              <a:rPr lang="en-US" sz="2000" dirty="0" smtClean="0">
                <a:solidFill>
                  <a:srgbClr val="000000"/>
                </a:solidFill>
                <a:latin typeface="Courier New"/>
                <a:cs typeface="Courier New"/>
              </a:rPr>
              <a:t>0xFF996633</a:t>
            </a:r>
            <a:r>
              <a:rPr lang="en-US" sz="2400" b="0" dirty="0" smtClean="0">
                <a:solidFill>
                  <a:srgbClr val="000000"/>
                </a:solidFill>
                <a:latin typeface="Times New Roman" pitchFamily="1" charset="0"/>
              </a:rPr>
              <a:t>, which indicates the color </a:t>
            </a:r>
            <a:r>
              <a:rPr lang="en-US" sz="2400" dirty="0" smtClean="0">
                <a:solidFill>
                  <a:srgbClr val="996633"/>
                </a:solidFill>
                <a:latin typeface="Times New Roman" pitchFamily="1" charset="0"/>
              </a:rPr>
              <a:t>brown</a:t>
            </a:r>
            <a:r>
              <a:rPr lang="en-US" sz="2400" b="0" dirty="0" smtClean="0">
                <a:solidFill>
                  <a:srgbClr val="000000"/>
                </a:solidFill>
                <a:latin typeface="Times New Roman" pitchFamily="1" charset="0"/>
              </a:rPr>
              <a:t>.</a:t>
            </a:r>
            <a:endParaRPr lang="en-US" sz="2400" b="0" dirty="0">
              <a:solidFill>
                <a:srgbClr val="000000"/>
              </a:solidFill>
              <a:latin typeface="Times New Roman" pitchFamily="1" charset="0"/>
            </a:endParaRPr>
          </a:p>
        </p:txBody>
      </p:sp>
      <p:sp>
        <p:nvSpPr>
          <p:cNvPr id="32773" name="Rectangle 5"/>
          <p:cNvSpPr>
            <a:spLocks noChangeArrowheads="1"/>
          </p:cNvSpPr>
          <p:nvPr/>
        </p:nvSpPr>
        <p:spPr bwMode="auto">
          <a:xfrm>
            <a:off x="93186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74" name="Rectangle 6"/>
          <p:cNvSpPr>
            <a:spLocks noChangeArrowheads="1"/>
          </p:cNvSpPr>
          <p:nvPr/>
        </p:nvSpPr>
        <p:spPr bwMode="auto">
          <a:xfrm>
            <a:off x="89217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32775" name="Rectangle 7"/>
          <p:cNvSpPr>
            <a:spLocks noChangeArrowheads="1"/>
          </p:cNvSpPr>
          <p:nvPr/>
        </p:nvSpPr>
        <p:spPr bwMode="auto">
          <a:xfrm>
            <a:off x="117157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76" name="Rectangle 8"/>
          <p:cNvSpPr>
            <a:spLocks noChangeArrowheads="1"/>
          </p:cNvSpPr>
          <p:nvPr/>
        </p:nvSpPr>
        <p:spPr bwMode="auto">
          <a:xfrm>
            <a:off x="113188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77" name="Rectangle 9"/>
          <p:cNvSpPr>
            <a:spLocks noChangeArrowheads="1"/>
          </p:cNvSpPr>
          <p:nvPr/>
        </p:nvSpPr>
        <p:spPr bwMode="auto">
          <a:xfrm>
            <a:off x="141128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78" name="Rectangle 10"/>
          <p:cNvSpPr>
            <a:spLocks noChangeArrowheads="1"/>
          </p:cNvSpPr>
          <p:nvPr/>
        </p:nvSpPr>
        <p:spPr bwMode="auto">
          <a:xfrm>
            <a:off x="137160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79" name="Rectangle 11"/>
          <p:cNvSpPr>
            <a:spLocks noChangeArrowheads="1"/>
          </p:cNvSpPr>
          <p:nvPr/>
        </p:nvSpPr>
        <p:spPr bwMode="auto">
          <a:xfrm>
            <a:off x="165100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80" name="Rectangle 12"/>
          <p:cNvSpPr>
            <a:spLocks noChangeArrowheads="1"/>
          </p:cNvSpPr>
          <p:nvPr/>
        </p:nvSpPr>
        <p:spPr bwMode="auto">
          <a:xfrm>
            <a:off x="161131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81" name="Rectangle 13"/>
          <p:cNvSpPr>
            <a:spLocks noChangeArrowheads="1"/>
          </p:cNvSpPr>
          <p:nvPr/>
        </p:nvSpPr>
        <p:spPr bwMode="auto">
          <a:xfrm>
            <a:off x="189071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82" name="Rectangle 14"/>
          <p:cNvSpPr>
            <a:spLocks noChangeArrowheads="1"/>
          </p:cNvSpPr>
          <p:nvPr/>
        </p:nvSpPr>
        <p:spPr bwMode="auto">
          <a:xfrm>
            <a:off x="185102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83" name="Rectangle 15"/>
          <p:cNvSpPr>
            <a:spLocks noChangeArrowheads="1"/>
          </p:cNvSpPr>
          <p:nvPr/>
        </p:nvSpPr>
        <p:spPr bwMode="auto">
          <a:xfrm>
            <a:off x="213042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84" name="Rectangle 16"/>
          <p:cNvSpPr>
            <a:spLocks noChangeArrowheads="1"/>
          </p:cNvSpPr>
          <p:nvPr/>
        </p:nvSpPr>
        <p:spPr bwMode="auto">
          <a:xfrm>
            <a:off x="209073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85" name="Rectangle 17"/>
          <p:cNvSpPr>
            <a:spLocks noChangeArrowheads="1"/>
          </p:cNvSpPr>
          <p:nvPr/>
        </p:nvSpPr>
        <p:spPr bwMode="auto">
          <a:xfrm>
            <a:off x="237013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86" name="Rectangle 18"/>
          <p:cNvSpPr>
            <a:spLocks noChangeArrowheads="1"/>
          </p:cNvSpPr>
          <p:nvPr/>
        </p:nvSpPr>
        <p:spPr bwMode="auto">
          <a:xfrm>
            <a:off x="233045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87" name="Rectangle 19"/>
          <p:cNvSpPr>
            <a:spLocks noChangeArrowheads="1"/>
          </p:cNvSpPr>
          <p:nvPr/>
        </p:nvSpPr>
        <p:spPr bwMode="auto">
          <a:xfrm>
            <a:off x="260985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88" name="Rectangle 20"/>
          <p:cNvSpPr>
            <a:spLocks noChangeArrowheads="1"/>
          </p:cNvSpPr>
          <p:nvPr/>
        </p:nvSpPr>
        <p:spPr bwMode="auto">
          <a:xfrm>
            <a:off x="257016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89" name="Rectangle 21"/>
          <p:cNvSpPr>
            <a:spLocks noChangeArrowheads="1"/>
          </p:cNvSpPr>
          <p:nvPr/>
        </p:nvSpPr>
        <p:spPr bwMode="auto">
          <a:xfrm>
            <a:off x="284956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90" name="Rectangle 22"/>
          <p:cNvSpPr>
            <a:spLocks noChangeArrowheads="1"/>
          </p:cNvSpPr>
          <p:nvPr/>
        </p:nvSpPr>
        <p:spPr bwMode="auto">
          <a:xfrm>
            <a:off x="280987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91" name="Rectangle 23"/>
          <p:cNvSpPr>
            <a:spLocks noChangeArrowheads="1"/>
          </p:cNvSpPr>
          <p:nvPr/>
        </p:nvSpPr>
        <p:spPr bwMode="auto">
          <a:xfrm>
            <a:off x="308927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92" name="Rectangle 24"/>
          <p:cNvSpPr>
            <a:spLocks noChangeArrowheads="1"/>
          </p:cNvSpPr>
          <p:nvPr/>
        </p:nvSpPr>
        <p:spPr bwMode="auto">
          <a:xfrm>
            <a:off x="304958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793" name="Rectangle 25"/>
          <p:cNvSpPr>
            <a:spLocks noChangeArrowheads="1"/>
          </p:cNvSpPr>
          <p:nvPr/>
        </p:nvSpPr>
        <p:spPr bwMode="auto">
          <a:xfrm>
            <a:off x="332898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94" name="Rectangle 26"/>
          <p:cNvSpPr>
            <a:spLocks noChangeArrowheads="1"/>
          </p:cNvSpPr>
          <p:nvPr/>
        </p:nvSpPr>
        <p:spPr bwMode="auto">
          <a:xfrm>
            <a:off x="328930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795" name="Rectangle 27"/>
          <p:cNvSpPr>
            <a:spLocks noChangeArrowheads="1"/>
          </p:cNvSpPr>
          <p:nvPr/>
        </p:nvSpPr>
        <p:spPr bwMode="auto">
          <a:xfrm>
            <a:off x="356870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96" name="Rectangle 28"/>
          <p:cNvSpPr>
            <a:spLocks noChangeArrowheads="1"/>
          </p:cNvSpPr>
          <p:nvPr/>
        </p:nvSpPr>
        <p:spPr bwMode="auto">
          <a:xfrm>
            <a:off x="352901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97" name="Rectangle 29"/>
          <p:cNvSpPr>
            <a:spLocks noChangeArrowheads="1"/>
          </p:cNvSpPr>
          <p:nvPr/>
        </p:nvSpPr>
        <p:spPr bwMode="auto">
          <a:xfrm>
            <a:off x="380841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98" name="Rectangle 30"/>
          <p:cNvSpPr>
            <a:spLocks noChangeArrowheads="1"/>
          </p:cNvSpPr>
          <p:nvPr/>
        </p:nvSpPr>
        <p:spPr bwMode="auto">
          <a:xfrm>
            <a:off x="376872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99" name="Rectangle 31"/>
          <p:cNvSpPr>
            <a:spLocks noChangeArrowheads="1"/>
          </p:cNvSpPr>
          <p:nvPr/>
        </p:nvSpPr>
        <p:spPr bwMode="auto">
          <a:xfrm>
            <a:off x="404812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00" name="Rectangle 32"/>
          <p:cNvSpPr>
            <a:spLocks noChangeArrowheads="1"/>
          </p:cNvSpPr>
          <p:nvPr/>
        </p:nvSpPr>
        <p:spPr bwMode="auto">
          <a:xfrm>
            <a:off x="400843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01" name="Rectangle 33"/>
          <p:cNvSpPr>
            <a:spLocks noChangeArrowheads="1"/>
          </p:cNvSpPr>
          <p:nvPr/>
        </p:nvSpPr>
        <p:spPr bwMode="auto">
          <a:xfrm>
            <a:off x="428783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02" name="Rectangle 34"/>
          <p:cNvSpPr>
            <a:spLocks noChangeArrowheads="1"/>
          </p:cNvSpPr>
          <p:nvPr/>
        </p:nvSpPr>
        <p:spPr bwMode="auto">
          <a:xfrm>
            <a:off x="424815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03" name="Rectangle 35"/>
          <p:cNvSpPr>
            <a:spLocks noChangeArrowheads="1"/>
          </p:cNvSpPr>
          <p:nvPr/>
        </p:nvSpPr>
        <p:spPr bwMode="auto">
          <a:xfrm>
            <a:off x="452755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04" name="Rectangle 36"/>
          <p:cNvSpPr>
            <a:spLocks noChangeArrowheads="1"/>
          </p:cNvSpPr>
          <p:nvPr/>
        </p:nvSpPr>
        <p:spPr bwMode="auto">
          <a:xfrm>
            <a:off x="448786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05" name="Rectangle 37"/>
          <p:cNvSpPr>
            <a:spLocks noChangeArrowheads="1"/>
          </p:cNvSpPr>
          <p:nvPr/>
        </p:nvSpPr>
        <p:spPr bwMode="auto">
          <a:xfrm>
            <a:off x="476726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06" name="Rectangle 38"/>
          <p:cNvSpPr>
            <a:spLocks noChangeArrowheads="1"/>
          </p:cNvSpPr>
          <p:nvPr/>
        </p:nvSpPr>
        <p:spPr bwMode="auto">
          <a:xfrm>
            <a:off x="472757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07" name="Rectangle 39"/>
          <p:cNvSpPr>
            <a:spLocks noChangeArrowheads="1"/>
          </p:cNvSpPr>
          <p:nvPr/>
        </p:nvSpPr>
        <p:spPr bwMode="auto">
          <a:xfrm>
            <a:off x="500697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08" name="Rectangle 40"/>
          <p:cNvSpPr>
            <a:spLocks noChangeArrowheads="1"/>
          </p:cNvSpPr>
          <p:nvPr/>
        </p:nvSpPr>
        <p:spPr bwMode="auto">
          <a:xfrm>
            <a:off x="496728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09" name="Rectangle 41"/>
          <p:cNvSpPr>
            <a:spLocks noChangeArrowheads="1"/>
          </p:cNvSpPr>
          <p:nvPr/>
        </p:nvSpPr>
        <p:spPr bwMode="auto">
          <a:xfrm>
            <a:off x="524668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10" name="Rectangle 42"/>
          <p:cNvSpPr>
            <a:spLocks noChangeArrowheads="1"/>
          </p:cNvSpPr>
          <p:nvPr/>
        </p:nvSpPr>
        <p:spPr bwMode="auto">
          <a:xfrm>
            <a:off x="520700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11" name="Rectangle 43"/>
          <p:cNvSpPr>
            <a:spLocks noChangeArrowheads="1"/>
          </p:cNvSpPr>
          <p:nvPr/>
        </p:nvSpPr>
        <p:spPr bwMode="auto">
          <a:xfrm>
            <a:off x="548640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12" name="Rectangle 44"/>
          <p:cNvSpPr>
            <a:spLocks noChangeArrowheads="1"/>
          </p:cNvSpPr>
          <p:nvPr/>
        </p:nvSpPr>
        <p:spPr bwMode="auto">
          <a:xfrm>
            <a:off x="544671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13" name="Rectangle 45"/>
          <p:cNvSpPr>
            <a:spLocks noChangeArrowheads="1"/>
          </p:cNvSpPr>
          <p:nvPr/>
        </p:nvSpPr>
        <p:spPr bwMode="auto">
          <a:xfrm>
            <a:off x="572611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14" name="Rectangle 46"/>
          <p:cNvSpPr>
            <a:spLocks noChangeArrowheads="1"/>
          </p:cNvSpPr>
          <p:nvPr/>
        </p:nvSpPr>
        <p:spPr bwMode="auto">
          <a:xfrm>
            <a:off x="568642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15" name="Rectangle 47"/>
          <p:cNvSpPr>
            <a:spLocks noChangeArrowheads="1"/>
          </p:cNvSpPr>
          <p:nvPr/>
        </p:nvSpPr>
        <p:spPr bwMode="auto">
          <a:xfrm>
            <a:off x="596582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16" name="Rectangle 48"/>
          <p:cNvSpPr>
            <a:spLocks noChangeArrowheads="1"/>
          </p:cNvSpPr>
          <p:nvPr/>
        </p:nvSpPr>
        <p:spPr bwMode="auto">
          <a:xfrm>
            <a:off x="592613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17" name="Rectangle 49"/>
          <p:cNvSpPr>
            <a:spLocks noChangeArrowheads="1"/>
          </p:cNvSpPr>
          <p:nvPr/>
        </p:nvSpPr>
        <p:spPr bwMode="auto">
          <a:xfrm>
            <a:off x="620553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18" name="Rectangle 50"/>
          <p:cNvSpPr>
            <a:spLocks noChangeArrowheads="1"/>
          </p:cNvSpPr>
          <p:nvPr/>
        </p:nvSpPr>
        <p:spPr bwMode="auto">
          <a:xfrm>
            <a:off x="616585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19" name="Rectangle 51"/>
          <p:cNvSpPr>
            <a:spLocks noChangeArrowheads="1"/>
          </p:cNvSpPr>
          <p:nvPr/>
        </p:nvSpPr>
        <p:spPr bwMode="auto">
          <a:xfrm>
            <a:off x="644525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20" name="Rectangle 52"/>
          <p:cNvSpPr>
            <a:spLocks noChangeArrowheads="1"/>
          </p:cNvSpPr>
          <p:nvPr/>
        </p:nvSpPr>
        <p:spPr bwMode="auto">
          <a:xfrm>
            <a:off x="640556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21" name="Rectangle 53"/>
          <p:cNvSpPr>
            <a:spLocks noChangeArrowheads="1"/>
          </p:cNvSpPr>
          <p:nvPr/>
        </p:nvSpPr>
        <p:spPr bwMode="auto">
          <a:xfrm>
            <a:off x="668496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22" name="Rectangle 54"/>
          <p:cNvSpPr>
            <a:spLocks noChangeArrowheads="1"/>
          </p:cNvSpPr>
          <p:nvPr/>
        </p:nvSpPr>
        <p:spPr bwMode="auto">
          <a:xfrm>
            <a:off x="664527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23" name="Rectangle 55"/>
          <p:cNvSpPr>
            <a:spLocks noChangeArrowheads="1"/>
          </p:cNvSpPr>
          <p:nvPr/>
        </p:nvSpPr>
        <p:spPr bwMode="auto">
          <a:xfrm>
            <a:off x="692467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24" name="Rectangle 56"/>
          <p:cNvSpPr>
            <a:spLocks noChangeArrowheads="1"/>
          </p:cNvSpPr>
          <p:nvPr/>
        </p:nvSpPr>
        <p:spPr bwMode="auto">
          <a:xfrm>
            <a:off x="688498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25" name="Rectangle 57"/>
          <p:cNvSpPr>
            <a:spLocks noChangeArrowheads="1"/>
          </p:cNvSpPr>
          <p:nvPr/>
        </p:nvSpPr>
        <p:spPr bwMode="auto">
          <a:xfrm>
            <a:off x="716438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26" name="Rectangle 58"/>
          <p:cNvSpPr>
            <a:spLocks noChangeArrowheads="1"/>
          </p:cNvSpPr>
          <p:nvPr/>
        </p:nvSpPr>
        <p:spPr bwMode="auto">
          <a:xfrm>
            <a:off x="712470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27" name="Rectangle 59"/>
          <p:cNvSpPr>
            <a:spLocks noChangeArrowheads="1"/>
          </p:cNvSpPr>
          <p:nvPr/>
        </p:nvSpPr>
        <p:spPr bwMode="auto">
          <a:xfrm>
            <a:off x="740410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28" name="Rectangle 60"/>
          <p:cNvSpPr>
            <a:spLocks noChangeArrowheads="1"/>
          </p:cNvSpPr>
          <p:nvPr/>
        </p:nvSpPr>
        <p:spPr bwMode="auto">
          <a:xfrm>
            <a:off x="736441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29" name="Rectangle 61"/>
          <p:cNvSpPr>
            <a:spLocks noChangeArrowheads="1"/>
          </p:cNvSpPr>
          <p:nvPr/>
        </p:nvSpPr>
        <p:spPr bwMode="auto">
          <a:xfrm>
            <a:off x="764381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0" name="Rectangle 62"/>
          <p:cNvSpPr>
            <a:spLocks noChangeArrowheads="1"/>
          </p:cNvSpPr>
          <p:nvPr/>
        </p:nvSpPr>
        <p:spPr bwMode="auto">
          <a:xfrm>
            <a:off x="760412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31" name="Rectangle 63"/>
          <p:cNvSpPr>
            <a:spLocks noChangeArrowheads="1"/>
          </p:cNvSpPr>
          <p:nvPr/>
        </p:nvSpPr>
        <p:spPr bwMode="auto">
          <a:xfrm>
            <a:off x="788352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2" name="Rectangle 64"/>
          <p:cNvSpPr>
            <a:spLocks noChangeArrowheads="1"/>
          </p:cNvSpPr>
          <p:nvPr/>
        </p:nvSpPr>
        <p:spPr bwMode="auto">
          <a:xfrm>
            <a:off x="784383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33" name="Rectangle 65"/>
          <p:cNvSpPr>
            <a:spLocks noChangeArrowheads="1"/>
          </p:cNvSpPr>
          <p:nvPr/>
        </p:nvSpPr>
        <p:spPr bwMode="auto">
          <a:xfrm>
            <a:off x="812323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4" name="Rectangle 66"/>
          <p:cNvSpPr>
            <a:spLocks noChangeArrowheads="1"/>
          </p:cNvSpPr>
          <p:nvPr/>
        </p:nvSpPr>
        <p:spPr bwMode="auto">
          <a:xfrm>
            <a:off x="808355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35" name="Rectangle 67"/>
          <p:cNvSpPr>
            <a:spLocks noChangeArrowheads="1"/>
          </p:cNvSpPr>
          <p:nvPr/>
        </p:nvSpPr>
        <p:spPr bwMode="auto">
          <a:xfrm>
            <a:off x="8362950" y="2006600"/>
            <a:ext cx="242888"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6" name="Rectangle 68"/>
          <p:cNvSpPr>
            <a:spLocks noChangeArrowheads="1"/>
          </p:cNvSpPr>
          <p:nvPr/>
        </p:nvSpPr>
        <p:spPr bwMode="auto">
          <a:xfrm>
            <a:off x="832326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32837" name="Line 69"/>
          <p:cNvSpPr>
            <a:spLocks noChangeShapeType="1"/>
          </p:cNvSpPr>
          <p:nvPr/>
        </p:nvSpPr>
        <p:spPr bwMode="auto">
          <a:xfrm>
            <a:off x="2851150" y="2005013"/>
            <a:ext cx="0" cy="338137"/>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8" name="Line 70"/>
          <p:cNvSpPr>
            <a:spLocks noChangeShapeType="1"/>
          </p:cNvSpPr>
          <p:nvPr/>
        </p:nvSpPr>
        <p:spPr bwMode="auto">
          <a:xfrm>
            <a:off x="4770438" y="2006600"/>
            <a:ext cx="0" cy="338138"/>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9" name="Line 71"/>
          <p:cNvSpPr>
            <a:spLocks noChangeShapeType="1"/>
          </p:cNvSpPr>
          <p:nvPr/>
        </p:nvSpPr>
        <p:spPr bwMode="auto">
          <a:xfrm>
            <a:off x="6689725" y="2008188"/>
            <a:ext cx="0" cy="338137"/>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41" name="AutoShape 75"/>
          <p:cNvSpPr>
            <a:spLocks/>
          </p:cNvSpPr>
          <p:nvPr/>
        </p:nvSpPr>
        <p:spPr bwMode="auto">
          <a:xfrm rot="-5400000">
            <a:off x="1816100" y="1536700"/>
            <a:ext cx="152400" cy="1905000"/>
          </a:xfrm>
          <a:prstGeom prst="leftBrace">
            <a:avLst>
              <a:gd name="adj1" fmla="val 104167"/>
              <a:gd name="adj2" fmla="val 50000"/>
            </a:avLst>
          </a:prstGeom>
          <a:noFill/>
          <a:ln w="9525">
            <a:solidFill>
              <a:schemeClr val="tx1"/>
            </a:solidFill>
            <a:round/>
            <a:headEnd/>
            <a:tailEnd/>
          </a:ln>
        </p:spPr>
        <p:txBody>
          <a:bodyPr wrap="none" anchor="ctr">
            <a:prstTxWarp prst="textNoShape">
              <a:avLst/>
            </a:prstTxWarp>
          </a:bodyPr>
          <a:lstStyle/>
          <a:p>
            <a:pPr algn="ctr">
              <a:lnSpc>
                <a:spcPct val="90000"/>
              </a:lnSpc>
            </a:pPr>
            <a:endParaRPr lang="en-US" b="0">
              <a:solidFill>
                <a:srgbClr val="000000"/>
              </a:solidFill>
              <a:latin typeface="Helvetica Neue"/>
              <a:cs typeface="Helvetica Neue"/>
            </a:endParaRPr>
          </a:p>
        </p:txBody>
      </p:sp>
      <p:sp>
        <p:nvSpPr>
          <p:cNvPr id="32842" name="Text Box 76"/>
          <p:cNvSpPr txBox="1">
            <a:spLocks noChangeArrowheads="1"/>
          </p:cNvSpPr>
          <p:nvPr/>
        </p:nvSpPr>
        <p:spPr bwMode="auto">
          <a:xfrm>
            <a:off x="990600" y="2514600"/>
            <a:ext cx="1752600" cy="3365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600" i="1">
                <a:solidFill>
                  <a:srgbClr val="000000"/>
                </a:solidFill>
                <a:latin typeface="Times New Roman" pitchFamily="1" charset="0"/>
              </a:rPr>
              <a:t>transparency </a:t>
            </a:r>
            <a:r>
              <a:rPr lang="en-US" sz="1600">
                <a:solidFill>
                  <a:srgbClr val="000000"/>
                </a:solidFill>
                <a:latin typeface="Times New Roman" pitchFamily="1" charset="0"/>
              </a:rPr>
              <a:t>(</a:t>
            </a:r>
            <a:r>
              <a:rPr lang="en-US" i="1">
                <a:solidFill>
                  <a:srgbClr val="000000"/>
                </a:solidFill>
                <a:latin typeface="Symbol" pitchFamily="1" charset="2"/>
                <a:sym typeface="Symbol" pitchFamily="1" charset="2"/>
              </a:rPr>
              <a:t></a:t>
            </a:r>
            <a:r>
              <a:rPr lang="en-US" sz="1600">
                <a:solidFill>
                  <a:srgbClr val="000000"/>
                </a:solidFill>
                <a:latin typeface="Times New Roman" pitchFamily="1" charset="0"/>
              </a:rPr>
              <a:t>)</a:t>
            </a:r>
            <a:endParaRPr lang="en-US" sz="1600" i="1">
              <a:solidFill>
                <a:srgbClr val="000000"/>
              </a:solidFill>
              <a:latin typeface="Times New Roman" pitchFamily="1" charset="0"/>
            </a:endParaRPr>
          </a:p>
        </p:txBody>
      </p:sp>
      <p:sp>
        <p:nvSpPr>
          <p:cNvPr id="32843" name="AutoShape 77"/>
          <p:cNvSpPr>
            <a:spLocks/>
          </p:cNvSpPr>
          <p:nvPr/>
        </p:nvSpPr>
        <p:spPr bwMode="auto">
          <a:xfrm rot="-5400000">
            <a:off x="3727450" y="1543050"/>
            <a:ext cx="152400" cy="1892300"/>
          </a:xfrm>
          <a:prstGeom prst="leftBrace">
            <a:avLst>
              <a:gd name="adj1" fmla="val 103472"/>
              <a:gd name="adj2" fmla="val 50000"/>
            </a:avLst>
          </a:prstGeom>
          <a:noFill/>
          <a:ln w="9525">
            <a:solidFill>
              <a:schemeClr val="tx1"/>
            </a:solidFill>
            <a:round/>
            <a:headEnd/>
            <a:tailEnd/>
          </a:ln>
        </p:spPr>
        <p:txBody>
          <a:bodyPr wrap="none" anchor="ctr">
            <a:prstTxWarp prst="textNoShape">
              <a:avLst/>
            </a:prstTxWarp>
          </a:bodyPr>
          <a:lstStyle/>
          <a:p>
            <a:pPr algn="ctr">
              <a:lnSpc>
                <a:spcPct val="90000"/>
              </a:lnSpc>
            </a:pPr>
            <a:endParaRPr lang="en-US" b="0">
              <a:solidFill>
                <a:srgbClr val="000000"/>
              </a:solidFill>
              <a:latin typeface="Helvetica Neue"/>
              <a:cs typeface="Helvetica Neue"/>
            </a:endParaRPr>
          </a:p>
        </p:txBody>
      </p:sp>
      <p:sp>
        <p:nvSpPr>
          <p:cNvPr id="32844" name="Text Box 78"/>
          <p:cNvSpPr txBox="1">
            <a:spLocks noChangeArrowheads="1"/>
          </p:cNvSpPr>
          <p:nvPr/>
        </p:nvSpPr>
        <p:spPr bwMode="auto">
          <a:xfrm>
            <a:off x="3149600" y="2514600"/>
            <a:ext cx="1295400" cy="3365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600" i="1">
                <a:solidFill>
                  <a:srgbClr val="000000"/>
                </a:solidFill>
                <a:latin typeface="Times New Roman" pitchFamily="1" charset="0"/>
              </a:rPr>
              <a:t>red</a:t>
            </a:r>
          </a:p>
        </p:txBody>
      </p:sp>
      <p:sp>
        <p:nvSpPr>
          <p:cNvPr id="32845" name="AutoShape 79"/>
          <p:cNvSpPr>
            <a:spLocks/>
          </p:cNvSpPr>
          <p:nvPr/>
        </p:nvSpPr>
        <p:spPr bwMode="auto">
          <a:xfrm rot="-5400000">
            <a:off x="5638800" y="1536700"/>
            <a:ext cx="152400" cy="1905000"/>
          </a:xfrm>
          <a:prstGeom prst="leftBrace">
            <a:avLst>
              <a:gd name="adj1" fmla="val 104167"/>
              <a:gd name="adj2" fmla="val 50000"/>
            </a:avLst>
          </a:prstGeom>
          <a:noFill/>
          <a:ln w="9525">
            <a:solidFill>
              <a:schemeClr val="tx1"/>
            </a:solidFill>
            <a:round/>
            <a:headEnd/>
            <a:tailEnd/>
          </a:ln>
        </p:spPr>
        <p:txBody>
          <a:bodyPr wrap="none" anchor="ctr">
            <a:prstTxWarp prst="textNoShape">
              <a:avLst/>
            </a:prstTxWarp>
          </a:bodyPr>
          <a:lstStyle/>
          <a:p>
            <a:pPr algn="ctr">
              <a:lnSpc>
                <a:spcPct val="90000"/>
              </a:lnSpc>
            </a:pPr>
            <a:endParaRPr lang="en-US" b="0">
              <a:solidFill>
                <a:srgbClr val="000000"/>
              </a:solidFill>
              <a:latin typeface="Helvetica Neue"/>
              <a:cs typeface="Helvetica Neue"/>
            </a:endParaRPr>
          </a:p>
        </p:txBody>
      </p:sp>
      <p:sp>
        <p:nvSpPr>
          <p:cNvPr id="32846" name="Text Box 80"/>
          <p:cNvSpPr txBox="1">
            <a:spLocks noChangeArrowheads="1"/>
          </p:cNvSpPr>
          <p:nvPr/>
        </p:nvSpPr>
        <p:spPr bwMode="auto">
          <a:xfrm>
            <a:off x="5067300" y="2514600"/>
            <a:ext cx="1295400" cy="3365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600" i="1">
                <a:solidFill>
                  <a:srgbClr val="000000"/>
                </a:solidFill>
                <a:latin typeface="Times New Roman" pitchFamily="1" charset="0"/>
              </a:rPr>
              <a:t>green</a:t>
            </a:r>
          </a:p>
        </p:txBody>
      </p:sp>
      <p:sp>
        <p:nvSpPr>
          <p:cNvPr id="32847" name="AutoShape 81"/>
          <p:cNvSpPr>
            <a:spLocks/>
          </p:cNvSpPr>
          <p:nvPr/>
        </p:nvSpPr>
        <p:spPr bwMode="auto">
          <a:xfrm rot="-5400000">
            <a:off x="7569200" y="1536700"/>
            <a:ext cx="152400" cy="1905000"/>
          </a:xfrm>
          <a:prstGeom prst="leftBrace">
            <a:avLst>
              <a:gd name="adj1" fmla="val 104167"/>
              <a:gd name="adj2" fmla="val 50000"/>
            </a:avLst>
          </a:prstGeom>
          <a:noFill/>
          <a:ln w="9525">
            <a:solidFill>
              <a:schemeClr val="tx1"/>
            </a:solidFill>
            <a:round/>
            <a:headEnd/>
            <a:tailEnd/>
          </a:ln>
        </p:spPr>
        <p:txBody>
          <a:bodyPr wrap="none" anchor="ctr">
            <a:prstTxWarp prst="textNoShape">
              <a:avLst/>
            </a:prstTxWarp>
          </a:bodyPr>
          <a:lstStyle/>
          <a:p>
            <a:pPr algn="ctr">
              <a:lnSpc>
                <a:spcPct val="90000"/>
              </a:lnSpc>
            </a:pPr>
            <a:endParaRPr lang="en-US" b="0">
              <a:solidFill>
                <a:srgbClr val="000000"/>
              </a:solidFill>
              <a:latin typeface="Helvetica Neue"/>
              <a:cs typeface="Helvetica Neue"/>
            </a:endParaRPr>
          </a:p>
        </p:txBody>
      </p:sp>
      <p:sp>
        <p:nvSpPr>
          <p:cNvPr id="32848" name="Text Box 82"/>
          <p:cNvSpPr txBox="1">
            <a:spLocks noChangeArrowheads="1"/>
          </p:cNvSpPr>
          <p:nvPr/>
        </p:nvSpPr>
        <p:spPr bwMode="auto">
          <a:xfrm>
            <a:off x="6997700" y="2514600"/>
            <a:ext cx="1295400" cy="3365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600" i="1">
                <a:solidFill>
                  <a:srgbClr val="000000"/>
                </a:solidFill>
                <a:latin typeface="Times New Roman" pitchFamily="1" charset="0"/>
              </a:rPr>
              <a:t>blue</a:t>
            </a:r>
          </a:p>
        </p:txBody>
      </p:sp>
      <p:sp>
        <p:nvSpPr>
          <p:cNvPr id="92" name="Rectangle 3"/>
          <p:cNvSpPr>
            <a:spLocks noChangeArrowheads="1"/>
          </p:cNvSpPr>
          <p:nvPr/>
        </p:nvSpPr>
        <p:spPr bwMode="auto">
          <a:xfrm>
            <a:off x="481390" y="3822700"/>
            <a:ext cx="8128000" cy="749300"/>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buFontTx/>
              <a:buChar char="•"/>
            </a:pPr>
            <a:r>
              <a:rPr lang="en-US" sz="2400" b="0" dirty="0" smtClean="0">
                <a:solidFill>
                  <a:srgbClr val="000000"/>
                </a:solidFill>
                <a:latin typeface="Times New Roman" pitchFamily="1" charset="0"/>
              </a:rPr>
              <a:t>Write the code to isolate the red component of a color stored in the integer variable </a:t>
            </a:r>
            <a:r>
              <a:rPr lang="en-US" sz="2000" dirty="0" smtClean="0">
                <a:solidFill>
                  <a:srgbClr val="000000"/>
                </a:solidFill>
                <a:latin typeface="Courier New"/>
                <a:cs typeface="Courier New"/>
              </a:rPr>
              <a:t>pixel</a:t>
            </a:r>
            <a:r>
              <a:rPr lang="en-US" sz="2400" b="0" dirty="0" smtClean="0">
                <a:solidFill>
                  <a:srgbClr val="000000"/>
                </a:solidFill>
                <a:latin typeface="Times New Roman" pitchFamily="1" charset="0"/>
              </a:rPr>
              <a:t>.</a:t>
            </a:r>
            <a:endParaRPr lang="en-US" sz="2400" b="0" dirty="0">
              <a:solidFill>
                <a:srgbClr val="000000"/>
              </a:solidFill>
              <a:latin typeface="Times New Roman" pitchFamily="1" charset="0"/>
            </a:endParaRPr>
          </a:p>
        </p:txBody>
      </p:sp>
      <p:sp>
        <p:nvSpPr>
          <p:cNvPr id="93" name="TextBox 92"/>
          <p:cNvSpPr txBox="1"/>
          <p:nvPr/>
        </p:nvSpPr>
        <p:spPr>
          <a:xfrm>
            <a:off x="1439335" y="4648200"/>
            <a:ext cx="6096000" cy="369332"/>
          </a:xfrm>
          <a:prstGeom prst="rect">
            <a:avLst/>
          </a:prstGeom>
          <a:noFill/>
        </p:spPr>
        <p:txBody>
          <a:bodyPr wrap="square" rtlCol="0">
            <a:spAutoFit/>
          </a:bodyPr>
          <a:lstStyle/>
          <a:p>
            <a:r>
              <a:rPr lang="en-US" sz="1800" dirty="0" err="1" smtClean="0">
                <a:solidFill>
                  <a:srgbClr val="000000"/>
                </a:solidFill>
                <a:latin typeface="Courier New"/>
                <a:cs typeface="Courier New"/>
              </a:rPr>
              <a:t>int</a:t>
            </a:r>
            <a:r>
              <a:rPr lang="en-US" sz="1800" dirty="0" smtClean="0">
                <a:solidFill>
                  <a:srgbClr val="000000"/>
                </a:solidFill>
                <a:latin typeface="Courier New"/>
                <a:cs typeface="Courier New"/>
              </a:rPr>
              <a:t> red = (pixel &gt;&gt; 16) &amp; 0xFF;</a:t>
            </a:r>
            <a:endParaRPr lang="en-US" sz="1800" dirty="0">
              <a:solidFill>
                <a:srgbClr val="000000"/>
              </a:solidFill>
              <a:latin typeface="Courier New"/>
              <a:cs typeface="Courier New"/>
            </a:endParaRPr>
          </a:p>
        </p:txBody>
      </p:sp>
      <p:grpSp>
        <p:nvGrpSpPr>
          <p:cNvPr id="2" name="Group 201"/>
          <p:cNvGrpSpPr/>
          <p:nvPr/>
        </p:nvGrpSpPr>
        <p:grpSpPr>
          <a:xfrm>
            <a:off x="954088" y="5177357"/>
            <a:ext cx="7673975" cy="341312"/>
            <a:chOff x="954088" y="5177357"/>
            <a:chExt cx="7673975" cy="341312"/>
          </a:xfrm>
        </p:grpSpPr>
        <p:sp>
          <p:nvSpPr>
            <p:cNvPr id="129" name="Rectangle 5"/>
            <p:cNvSpPr>
              <a:spLocks noChangeArrowheads="1"/>
            </p:cNvSpPr>
            <p:nvPr/>
          </p:nvSpPr>
          <p:spPr bwMode="auto">
            <a:xfrm>
              <a:off x="95408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31" name="Rectangle 7"/>
            <p:cNvSpPr>
              <a:spLocks noChangeArrowheads="1"/>
            </p:cNvSpPr>
            <p:nvPr/>
          </p:nvSpPr>
          <p:spPr bwMode="auto">
            <a:xfrm>
              <a:off x="119380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33" name="Rectangle 9"/>
            <p:cNvSpPr>
              <a:spLocks noChangeArrowheads="1"/>
            </p:cNvSpPr>
            <p:nvPr/>
          </p:nvSpPr>
          <p:spPr bwMode="auto">
            <a:xfrm>
              <a:off x="143351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35" name="Rectangle 11"/>
            <p:cNvSpPr>
              <a:spLocks noChangeArrowheads="1"/>
            </p:cNvSpPr>
            <p:nvPr/>
          </p:nvSpPr>
          <p:spPr bwMode="auto">
            <a:xfrm>
              <a:off x="167322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37" name="Rectangle 13"/>
            <p:cNvSpPr>
              <a:spLocks noChangeArrowheads="1"/>
            </p:cNvSpPr>
            <p:nvPr/>
          </p:nvSpPr>
          <p:spPr bwMode="auto">
            <a:xfrm>
              <a:off x="191293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39" name="Rectangle 15"/>
            <p:cNvSpPr>
              <a:spLocks noChangeArrowheads="1"/>
            </p:cNvSpPr>
            <p:nvPr/>
          </p:nvSpPr>
          <p:spPr bwMode="auto">
            <a:xfrm>
              <a:off x="215265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41" name="Rectangle 17"/>
            <p:cNvSpPr>
              <a:spLocks noChangeArrowheads="1"/>
            </p:cNvSpPr>
            <p:nvPr/>
          </p:nvSpPr>
          <p:spPr bwMode="auto">
            <a:xfrm>
              <a:off x="239236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43" name="Rectangle 19"/>
            <p:cNvSpPr>
              <a:spLocks noChangeArrowheads="1"/>
            </p:cNvSpPr>
            <p:nvPr/>
          </p:nvSpPr>
          <p:spPr bwMode="auto">
            <a:xfrm>
              <a:off x="263207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45" name="Rectangle 21"/>
            <p:cNvSpPr>
              <a:spLocks noChangeArrowheads="1"/>
            </p:cNvSpPr>
            <p:nvPr/>
          </p:nvSpPr>
          <p:spPr bwMode="auto">
            <a:xfrm>
              <a:off x="287178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47" name="Rectangle 23"/>
            <p:cNvSpPr>
              <a:spLocks noChangeArrowheads="1"/>
            </p:cNvSpPr>
            <p:nvPr/>
          </p:nvSpPr>
          <p:spPr bwMode="auto">
            <a:xfrm>
              <a:off x="311150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49" name="Rectangle 25"/>
            <p:cNvSpPr>
              <a:spLocks noChangeArrowheads="1"/>
            </p:cNvSpPr>
            <p:nvPr/>
          </p:nvSpPr>
          <p:spPr bwMode="auto">
            <a:xfrm>
              <a:off x="335121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51" name="Rectangle 27"/>
            <p:cNvSpPr>
              <a:spLocks noChangeArrowheads="1"/>
            </p:cNvSpPr>
            <p:nvPr/>
          </p:nvSpPr>
          <p:spPr bwMode="auto">
            <a:xfrm>
              <a:off x="359092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53" name="Rectangle 29"/>
            <p:cNvSpPr>
              <a:spLocks noChangeArrowheads="1"/>
            </p:cNvSpPr>
            <p:nvPr/>
          </p:nvSpPr>
          <p:spPr bwMode="auto">
            <a:xfrm>
              <a:off x="383063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55" name="Rectangle 31"/>
            <p:cNvSpPr>
              <a:spLocks noChangeArrowheads="1"/>
            </p:cNvSpPr>
            <p:nvPr/>
          </p:nvSpPr>
          <p:spPr bwMode="auto">
            <a:xfrm>
              <a:off x="407035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57" name="Rectangle 33"/>
            <p:cNvSpPr>
              <a:spLocks noChangeArrowheads="1"/>
            </p:cNvSpPr>
            <p:nvPr/>
          </p:nvSpPr>
          <p:spPr bwMode="auto">
            <a:xfrm>
              <a:off x="431006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59" name="Rectangle 35"/>
            <p:cNvSpPr>
              <a:spLocks noChangeArrowheads="1"/>
            </p:cNvSpPr>
            <p:nvPr/>
          </p:nvSpPr>
          <p:spPr bwMode="auto">
            <a:xfrm>
              <a:off x="454977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61" name="Rectangle 37"/>
            <p:cNvSpPr>
              <a:spLocks noChangeArrowheads="1"/>
            </p:cNvSpPr>
            <p:nvPr/>
          </p:nvSpPr>
          <p:spPr bwMode="auto">
            <a:xfrm>
              <a:off x="478948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63" name="Rectangle 39"/>
            <p:cNvSpPr>
              <a:spLocks noChangeArrowheads="1"/>
            </p:cNvSpPr>
            <p:nvPr/>
          </p:nvSpPr>
          <p:spPr bwMode="auto">
            <a:xfrm>
              <a:off x="502920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65" name="Rectangle 41"/>
            <p:cNvSpPr>
              <a:spLocks noChangeArrowheads="1"/>
            </p:cNvSpPr>
            <p:nvPr/>
          </p:nvSpPr>
          <p:spPr bwMode="auto">
            <a:xfrm>
              <a:off x="526891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67" name="Rectangle 43"/>
            <p:cNvSpPr>
              <a:spLocks noChangeArrowheads="1"/>
            </p:cNvSpPr>
            <p:nvPr/>
          </p:nvSpPr>
          <p:spPr bwMode="auto">
            <a:xfrm>
              <a:off x="550862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69" name="Rectangle 45"/>
            <p:cNvSpPr>
              <a:spLocks noChangeArrowheads="1"/>
            </p:cNvSpPr>
            <p:nvPr/>
          </p:nvSpPr>
          <p:spPr bwMode="auto">
            <a:xfrm>
              <a:off x="574833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71" name="Rectangle 47"/>
            <p:cNvSpPr>
              <a:spLocks noChangeArrowheads="1"/>
            </p:cNvSpPr>
            <p:nvPr/>
          </p:nvSpPr>
          <p:spPr bwMode="auto">
            <a:xfrm>
              <a:off x="598805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73" name="Rectangle 49"/>
            <p:cNvSpPr>
              <a:spLocks noChangeArrowheads="1"/>
            </p:cNvSpPr>
            <p:nvPr/>
          </p:nvSpPr>
          <p:spPr bwMode="auto">
            <a:xfrm>
              <a:off x="622776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75" name="Rectangle 51"/>
            <p:cNvSpPr>
              <a:spLocks noChangeArrowheads="1"/>
            </p:cNvSpPr>
            <p:nvPr/>
          </p:nvSpPr>
          <p:spPr bwMode="auto">
            <a:xfrm>
              <a:off x="646747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77" name="Rectangle 53"/>
            <p:cNvSpPr>
              <a:spLocks noChangeArrowheads="1"/>
            </p:cNvSpPr>
            <p:nvPr/>
          </p:nvSpPr>
          <p:spPr bwMode="auto">
            <a:xfrm>
              <a:off x="670718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79" name="Rectangle 55"/>
            <p:cNvSpPr>
              <a:spLocks noChangeArrowheads="1"/>
            </p:cNvSpPr>
            <p:nvPr/>
          </p:nvSpPr>
          <p:spPr bwMode="auto">
            <a:xfrm>
              <a:off x="694690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81" name="Rectangle 57"/>
            <p:cNvSpPr>
              <a:spLocks noChangeArrowheads="1"/>
            </p:cNvSpPr>
            <p:nvPr/>
          </p:nvSpPr>
          <p:spPr bwMode="auto">
            <a:xfrm>
              <a:off x="718661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83" name="Rectangle 59"/>
            <p:cNvSpPr>
              <a:spLocks noChangeArrowheads="1"/>
            </p:cNvSpPr>
            <p:nvPr/>
          </p:nvSpPr>
          <p:spPr bwMode="auto">
            <a:xfrm>
              <a:off x="742632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85" name="Rectangle 61"/>
            <p:cNvSpPr>
              <a:spLocks noChangeArrowheads="1"/>
            </p:cNvSpPr>
            <p:nvPr/>
          </p:nvSpPr>
          <p:spPr bwMode="auto">
            <a:xfrm>
              <a:off x="766603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87" name="Rectangle 63"/>
            <p:cNvSpPr>
              <a:spLocks noChangeArrowheads="1"/>
            </p:cNvSpPr>
            <p:nvPr/>
          </p:nvSpPr>
          <p:spPr bwMode="auto">
            <a:xfrm>
              <a:off x="790575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89" name="Rectangle 65"/>
            <p:cNvSpPr>
              <a:spLocks noChangeArrowheads="1"/>
            </p:cNvSpPr>
            <p:nvPr/>
          </p:nvSpPr>
          <p:spPr bwMode="auto">
            <a:xfrm>
              <a:off x="814546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91" name="Rectangle 67"/>
            <p:cNvSpPr>
              <a:spLocks noChangeArrowheads="1"/>
            </p:cNvSpPr>
            <p:nvPr/>
          </p:nvSpPr>
          <p:spPr bwMode="auto">
            <a:xfrm>
              <a:off x="8385175" y="5178944"/>
              <a:ext cx="242888"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93" name="Line 69"/>
            <p:cNvSpPr>
              <a:spLocks noChangeShapeType="1"/>
            </p:cNvSpPr>
            <p:nvPr/>
          </p:nvSpPr>
          <p:spPr bwMode="auto">
            <a:xfrm>
              <a:off x="2873375" y="5177357"/>
              <a:ext cx="0" cy="338137"/>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94" name="Line 70"/>
            <p:cNvSpPr>
              <a:spLocks noChangeShapeType="1"/>
            </p:cNvSpPr>
            <p:nvPr/>
          </p:nvSpPr>
          <p:spPr bwMode="auto">
            <a:xfrm>
              <a:off x="4792663" y="5178944"/>
              <a:ext cx="0" cy="338138"/>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95" name="Line 71"/>
            <p:cNvSpPr>
              <a:spLocks noChangeShapeType="1"/>
            </p:cNvSpPr>
            <p:nvPr/>
          </p:nvSpPr>
          <p:spPr bwMode="auto">
            <a:xfrm>
              <a:off x="6711950" y="5180532"/>
              <a:ext cx="0" cy="338137"/>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grpSp>
      <p:sp>
        <p:nvSpPr>
          <p:cNvPr id="130" name="Rectangle 6"/>
          <p:cNvSpPr>
            <a:spLocks noChangeArrowheads="1"/>
          </p:cNvSpPr>
          <p:nvPr/>
        </p:nvSpPr>
        <p:spPr bwMode="auto">
          <a:xfrm>
            <a:off x="91440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0" name="Rectangle 6"/>
          <p:cNvSpPr>
            <a:spLocks noChangeArrowheads="1"/>
          </p:cNvSpPr>
          <p:nvPr/>
        </p:nvSpPr>
        <p:spPr bwMode="auto">
          <a:xfrm>
            <a:off x="115458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1" name="Rectangle 6"/>
          <p:cNvSpPr>
            <a:spLocks noChangeArrowheads="1"/>
          </p:cNvSpPr>
          <p:nvPr/>
        </p:nvSpPr>
        <p:spPr bwMode="auto">
          <a:xfrm>
            <a:off x="139477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2" name="Rectangle 6"/>
          <p:cNvSpPr>
            <a:spLocks noChangeArrowheads="1"/>
          </p:cNvSpPr>
          <p:nvPr/>
        </p:nvSpPr>
        <p:spPr bwMode="auto">
          <a:xfrm>
            <a:off x="163495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3" name="Rectangle 6"/>
          <p:cNvSpPr>
            <a:spLocks noChangeArrowheads="1"/>
          </p:cNvSpPr>
          <p:nvPr/>
        </p:nvSpPr>
        <p:spPr bwMode="auto">
          <a:xfrm>
            <a:off x="187514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4" name="Rectangle 6"/>
          <p:cNvSpPr>
            <a:spLocks noChangeArrowheads="1"/>
          </p:cNvSpPr>
          <p:nvPr/>
        </p:nvSpPr>
        <p:spPr bwMode="auto">
          <a:xfrm>
            <a:off x="211533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5" name="Rectangle 6"/>
          <p:cNvSpPr>
            <a:spLocks noChangeArrowheads="1"/>
          </p:cNvSpPr>
          <p:nvPr/>
        </p:nvSpPr>
        <p:spPr bwMode="auto">
          <a:xfrm>
            <a:off x="235551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6" name="Rectangle 6"/>
          <p:cNvSpPr>
            <a:spLocks noChangeArrowheads="1"/>
          </p:cNvSpPr>
          <p:nvPr/>
        </p:nvSpPr>
        <p:spPr bwMode="auto">
          <a:xfrm>
            <a:off x="259570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7" name="Rectangle 6"/>
          <p:cNvSpPr>
            <a:spLocks noChangeArrowheads="1"/>
          </p:cNvSpPr>
          <p:nvPr/>
        </p:nvSpPr>
        <p:spPr bwMode="auto">
          <a:xfrm>
            <a:off x="283588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8" name="Rectangle 6"/>
          <p:cNvSpPr>
            <a:spLocks noChangeArrowheads="1"/>
          </p:cNvSpPr>
          <p:nvPr/>
        </p:nvSpPr>
        <p:spPr bwMode="auto">
          <a:xfrm>
            <a:off x="307607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32" name="Rectangle 6"/>
          <p:cNvSpPr>
            <a:spLocks noChangeArrowheads="1"/>
          </p:cNvSpPr>
          <p:nvPr/>
        </p:nvSpPr>
        <p:spPr bwMode="auto">
          <a:xfrm>
            <a:off x="331626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34" name="Rectangle 6"/>
          <p:cNvSpPr>
            <a:spLocks noChangeArrowheads="1"/>
          </p:cNvSpPr>
          <p:nvPr/>
        </p:nvSpPr>
        <p:spPr bwMode="auto">
          <a:xfrm>
            <a:off x="355644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36" name="Rectangle 6"/>
          <p:cNvSpPr>
            <a:spLocks noChangeArrowheads="1"/>
          </p:cNvSpPr>
          <p:nvPr/>
        </p:nvSpPr>
        <p:spPr bwMode="auto">
          <a:xfrm>
            <a:off x="379663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38" name="Rectangle 6"/>
          <p:cNvSpPr>
            <a:spLocks noChangeArrowheads="1"/>
          </p:cNvSpPr>
          <p:nvPr/>
        </p:nvSpPr>
        <p:spPr bwMode="auto">
          <a:xfrm>
            <a:off x="403681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40" name="Rectangle 6"/>
          <p:cNvSpPr>
            <a:spLocks noChangeArrowheads="1"/>
          </p:cNvSpPr>
          <p:nvPr/>
        </p:nvSpPr>
        <p:spPr bwMode="auto">
          <a:xfrm>
            <a:off x="427700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42" name="Rectangle 6"/>
          <p:cNvSpPr>
            <a:spLocks noChangeArrowheads="1"/>
          </p:cNvSpPr>
          <p:nvPr/>
        </p:nvSpPr>
        <p:spPr bwMode="auto">
          <a:xfrm>
            <a:off x="451719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44" name="Rectangle 6"/>
          <p:cNvSpPr>
            <a:spLocks noChangeArrowheads="1"/>
          </p:cNvSpPr>
          <p:nvPr/>
        </p:nvSpPr>
        <p:spPr bwMode="auto">
          <a:xfrm>
            <a:off x="475737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46" name="Rectangle 6"/>
          <p:cNvSpPr>
            <a:spLocks noChangeArrowheads="1"/>
          </p:cNvSpPr>
          <p:nvPr/>
        </p:nvSpPr>
        <p:spPr bwMode="auto">
          <a:xfrm>
            <a:off x="499756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48" name="Rectangle 6"/>
          <p:cNvSpPr>
            <a:spLocks noChangeArrowheads="1"/>
          </p:cNvSpPr>
          <p:nvPr/>
        </p:nvSpPr>
        <p:spPr bwMode="auto">
          <a:xfrm>
            <a:off x="523774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1</a:t>
            </a:r>
            <a:endParaRPr lang="en-US" sz="1800" b="0" dirty="0">
              <a:solidFill>
                <a:srgbClr val="000000"/>
              </a:solidFill>
              <a:latin typeface="Helvetica Neue"/>
              <a:cs typeface="Helvetica Neue"/>
            </a:endParaRPr>
          </a:p>
        </p:txBody>
      </p:sp>
      <p:sp>
        <p:nvSpPr>
          <p:cNvPr id="150" name="Rectangle 6"/>
          <p:cNvSpPr>
            <a:spLocks noChangeArrowheads="1"/>
          </p:cNvSpPr>
          <p:nvPr/>
        </p:nvSpPr>
        <p:spPr bwMode="auto">
          <a:xfrm>
            <a:off x="547793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52" name="Rectangle 6"/>
          <p:cNvSpPr>
            <a:spLocks noChangeArrowheads="1"/>
          </p:cNvSpPr>
          <p:nvPr/>
        </p:nvSpPr>
        <p:spPr bwMode="auto">
          <a:xfrm>
            <a:off x="571812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54" name="Rectangle 6"/>
          <p:cNvSpPr>
            <a:spLocks noChangeArrowheads="1"/>
          </p:cNvSpPr>
          <p:nvPr/>
        </p:nvSpPr>
        <p:spPr bwMode="auto">
          <a:xfrm>
            <a:off x="595830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56" name="Rectangle 6"/>
          <p:cNvSpPr>
            <a:spLocks noChangeArrowheads="1"/>
          </p:cNvSpPr>
          <p:nvPr/>
        </p:nvSpPr>
        <p:spPr bwMode="auto">
          <a:xfrm>
            <a:off x="619849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58" name="Rectangle 6"/>
          <p:cNvSpPr>
            <a:spLocks noChangeArrowheads="1"/>
          </p:cNvSpPr>
          <p:nvPr/>
        </p:nvSpPr>
        <p:spPr bwMode="auto">
          <a:xfrm>
            <a:off x="643867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60" name="Rectangle 6"/>
          <p:cNvSpPr>
            <a:spLocks noChangeArrowheads="1"/>
          </p:cNvSpPr>
          <p:nvPr/>
        </p:nvSpPr>
        <p:spPr bwMode="auto">
          <a:xfrm>
            <a:off x="667886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62" name="Rectangle 6"/>
          <p:cNvSpPr>
            <a:spLocks noChangeArrowheads="1"/>
          </p:cNvSpPr>
          <p:nvPr/>
        </p:nvSpPr>
        <p:spPr bwMode="auto">
          <a:xfrm>
            <a:off x="691905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64" name="Rectangle 6"/>
          <p:cNvSpPr>
            <a:spLocks noChangeArrowheads="1"/>
          </p:cNvSpPr>
          <p:nvPr/>
        </p:nvSpPr>
        <p:spPr bwMode="auto">
          <a:xfrm>
            <a:off x="715923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66" name="Rectangle 6"/>
          <p:cNvSpPr>
            <a:spLocks noChangeArrowheads="1"/>
          </p:cNvSpPr>
          <p:nvPr/>
        </p:nvSpPr>
        <p:spPr bwMode="auto">
          <a:xfrm>
            <a:off x="739942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68" name="Rectangle 6"/>
          <p:cNvSpPr>
            <a:spLocks noChangeArrowheads="1"/>
          </p:cNvSpPr>
          <p:nvPr/>
        </p:nvSpPr>
        <p:spPr bwMode="auto">
          <a:xfrm>
            <a:off x="763960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70" name="Rectangle 6"/>
          <p:cNvSpPr>
            <a:spLocks noChangeArrowheads="1"/>
          </p:cNvSpPr>
          <p:nvPr/>
        </p:nvSpPr>
        <p:spPr bwMode="auto">
          <a:xfrm>
            <a:off x="787979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72" name="Rectangle 6"/>
          <p:cNvSpPr>
            <a:spLocks noChangeArrowheads="1"/>
          </p:cNvSpPr>
          <p:nvPr/>
        </p:nvSpPr>
        <p:spPr bwMode="auto">
          <a:xfrm>
            <a:off x="811998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76" name="Rectangle 6"/>
          <p:cNvSpPr>
            <a:spLocks noChangeArrowheads="1"/>
          </p:cNvSpPr>
          <p:nvPr/>
        </p:nvSpPr>
        <p:spPr bwMode="auto">
          <a:xfrm>
            <a:off x="8360175"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200" name="Rectangle 199"/>
          <p:cNvSpPr/>
          <p:nvPr/>
        </p:nvSpPr>
        <p:spPr bwMode="auto">
          <a:xfrm>
            <a:off x="8648095" y="5029200"/>
            <a:ext cx="495905" cy="533400"/>
          </a:xfrm>
          <a:prstGeom prst="rect">
            <a:avLst/>
          </a:prstGeom>
          <a:solidFill>
            <a:srgbClr val="CC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178" name="Rectangle 6"/>
          <p:cNvSpPr>
            <a:spLocks noChangeArrowheads="1"/>
          </p:cNvSpPr>
          <p:nvPr/>
        </p:nvSpPr>
        <p:spPr bwMode="auto">
          <a:xfrm>
            <a:off x="-2932183"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80" name="Rectangle 6"/>
          <p:cNvSpPr>
            <a:spLocks noChangeArrowheads="1"/>
          </p:cNvSpPr>
          <p:nvPr/>
        </p:nvSpPr>
        <p:spPr bwMode="auto">
          <a:xfrm>
            <a:off x="-2691997"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82" name="Rectangle 6"/>
          <p:cNvSpPr>
            <a:spLocks noChangeArrowheads="1"/>
          </p:cNvSpPr>
          <p:nvPr/>
        </p:nvSpPr>
        <p:spPr bwMode="auto">
          <a:xfrm>
            <a:off x="-2451811"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84" name="Rectangle 6"/>
          <p:cNvSpPr>
            <a:spLocks noChangeArrowheads="1"/>
          </p:cNvSpPr>
          <p:nvPr/>
        </p:nvSpPr>
        <p:spPr bwMode="auto">
          <a:xfrm>
            <a:off x="-2211625"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86" name="Rectangle 6"/>
          <p:cNvSpPr>
            <a:spLocks noChangeArrowheads="1"/>
          </p:cNvSpPr>
          <p:nvPr/>
        </p:nvSpPr>
        <p:spPr bwMode="auto">
          <a:xfrm>
            <a:off x="-1971439"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88" name="Rectangle 6"/>
          <p:cNvSpPr>
            <a:spLocks noChangeArrowheads="1"/>
          </p:cNvSpPr>
          <p:nvPr/>
        </p:nvSpPr>
        <p:spPr bwMode="auto">
          <a:xfrm>
            <a:off x="-1731253"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90" name="Rectangle 6"/>
          <p:cNvSpPr>
            <a:spLocks noChangeArrowheads="1"/>
          </p:cNvSpPr>
          <p:nvPr/>
        </p:nvSpPr>
        <p:spPr bwMode="auto">
          <a:xfrm>
            <a:off x="-1491067"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92" name="Rectangle 6"/>
          <p:cNvSpPr>
            <a:spLocks noChangeArrowheads="1"/>
          </p:cNvSpPr>
          <p:nvPr/>
        </p:nvSpPr>
        <p:spPr bwMode="auto">
          <a:xfrm>
            <a:off x="-1250881"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96" name="Rectangle 6"/>
          <p:cNvSpPr>
            <a:spLocks noChangeArrowheads="1"/>
          </p:cNvSpPr>
          <p:nvPr/>
        </p:nvSpPr>
        <p:spPr bwMode="auto">
          <a:xfrm>
            <a:off x="-1010695"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97" name="Rectangle 6"/>
          <p:cNvSpPr>
            <a:spLocks noChangeArrowheads="1"/>
          </p:cNvSpPr>
          <p:nvPr/>
        </p:nvSpPr>
        <p:spPr bwMode="auto">
          <a:xfrm>
            <a:off x="-770509"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98" name="Rectangle 6"/>
          <p:cNvSpPr>
            <a:spLocks noChangeArrowheads="1"/>
          </p:cNvSpPr>
          <p:nvPr/>
        </p:nvSpPr>
        <p:spPr bwMode="auto">
          <a:xfrm>
            <a:off x="-530323"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199" name="Rectangle 6"/>
          <p:cNvSpPr>
            <a:spLocks noChangeArrowheads="1"/>
          </p:cNvSpPr>
          <p:nvPr/>
        </p:nvSpPr>
        <p:spPr bwMode="auto">
          <a:xfrm>
            <a:off x="-290137"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201" name="Rectangle 6"/>
          <p:cNvSpPr>
            <a:spLocks noChangeArrowheads="1"/>
          </p:cNvSpPr>
          <p:nvPr/>
        </p:nvSpPr>
        <p:spPr bwMode="auto">
          <a:xfrm>
            <a:off x="-49951"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203" name="Rectangle 6"/>
          <p:cNvSpPr>
            <a:spLocks noChangeArrowheads="1"/>
          </p:cNvSpPr>
          <p:nvPr/>
        </p:nvSpPr>
        <p:spPr bwMode="auto">
          <a:xfrm>
            <a:off x="190235"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204" name="Rectangle 6"/>
          <p:cNvSpPr>
            <a:spLocks noChangeArrowheads="1"/>
          </p:cNvSpPr>
          <p:nvPr/>
        </p:nvSpPr>
        <p:spPr bwMode="auto">
          <a:xfrm>
            <a:off x="430421"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205" name="Rectangle 6"/>
          <p:cNvSpPr>
            <a:spLocks noChangeArrowheads="1"/>
          </p:cNvSpPr>
          <p:nvPr/>
        </p:nvSpPr>
        <p:spPr bwMode="auto">
          <a:xfrm>
            <a:off x="670607"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smtClean="0">
                <a:solidFill>
                  <a:srgbClr val="000000"/>
                </a:solidFill>
                <a:latin typeface="Helvetica Neue"/>
                <a:cs typeface="Helvetica Neue"/>
              </a:rPr>
              <a:t>0</a:t>
            </a:r>
            <a:endParaRPr lang="en-US" sz="1800" b="0" dirty="0">
              <a:solidFill>
                <a:srgbClr val="000000"/>
              </a:solidFill>
              <a:latin typeface="Helvetica Neue"/>
              <a:cs typeface="Helvetica Neue"/>
            </a:endParaRPr>
          </a:p>
        </p:txBody>
      </p:sp>
      <p:sp>
        <p:nvSpPr>
          <p:cNvPr id="206" name="Rectangle 205"/>
          <p:cNvSpPr/>
          <p:nvPr/>
        </p:nvSpPr>
        <p:spPr bwMode="auto">
          <a:xfrm>
            <a:off x="1" y="5136850"/>
            <a:ext cx="941010" cy="533400"/>
          </a:xfrm>
          <a:prstGeom prst="rect">
            <a:avLst/>
          </a:prstGeom>
          <a:solidFill>
            <a:srgbClr val="CC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grpSp>
        <p:nvGrpSpPr>
          <p:cNvPr id="3" name="Group 375"/>
          <p:cNvGrpSpPr/>
          <p:nvPr/>
        </p:nvGrpSpPr>
        <p:grpSpPr>
          <a:xfrm>
            <a:off x="533400" y="5598358"/>
            <a:ext cx="8212138" cy="1022350"/>
            <a:chOff x="533400" y="5598358"/>
            <a:chExt cx="8212138" cy="1022350"/>
          </a:xfrm>
        </p:grpSpPr>
        <p:sp>
          <p:nvSpPr>
            <p:cNvPr id="207" name="Rectangle 86"/>
            <p:cNvSpPr>
              <a:spLocks noChangeArrowheads="1"/>
            </p:cNvSpPr>
            <p:nvPr/>
          </p:nvSpPr>
          <p:spPr bwMode="auto">
            <a:xfrm>
              <a:off x="92868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08" name="Rectangle 87"/>
            <p:cNvSpPr>
              <a:spLocks noChangeArrowheads="1"/>
            </p:cNvSpPr>
            <p:nvPr/>
          </p:nvSpPr>
          <p:spPr bwMode="auto">
            <a:xfrm>
              <a:off x="88900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09" name="Rectangle 88"/>
            <p:cNvSpPr>
              <a:spLocks noChangeArrowheads="1"/>
            </p:cNvSpPr>
            <p:nvPr/>
          </p:nvSpPr>
          <p:spPr bwMode="auto">
            <a:xfrm>
              <a:off x="116840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10" name="Rectangle 89"/>
            <p:cNvSpPr>
              <a:spLocks noChangeArrowheads="1"/>
            </p:cNvSpPr>
            <p:nvPr/>
          </p:nvSpPr>
          <p:spPr bwMode="auto">
            <a:xfrm>
              <a:off x="112871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11" name="Rectangle 90"/>
            <p:cNvSpPr>
              <a:spLocks noChangeArrowheads="1"/>
            </p:cNvSpPr>
            <p:nvPr/>
          </p:nvSpPr>
          <p:spPr bwMode="auto">
            <a:xfrm>
              <a:off x="140811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12" name="Rectangle 91"/>
            <p:cNvSpPr>
              <a:spLocks noChangeArrowheads="1"/>
            </p:cNvSpPr>
            <p:nvPr/>
          </p:nvSpPr>
          <p:spPr bwMode="auto">
            <a:xfrm>
              <a:off x="1368425"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13" name="Rectangle 92"/>
            <p:cNvSpPr>
              <a:spLocks noChangeArrowheads="1"/>
            </p:cNvSpPr>
            <p:nvPr/>
          </p:nvSpPr>
          <p:spPr bwMode="auto">
            <a:xfrm>
              <a:off x="164782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14" name="Rectangle 93"/>
            <p:cNvSpPr>
              <a:spLocks noChangeArrowheads="1"/>
            </p:cNvSpPr>
            <p:nvPr/>
          </p:nvSpPr>
          <p:spPr bwMode="auto">
            <a:xfrm>
              <a:off x="1608138"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15" name="Rectangle 94"/>
            <p:cNvSpPr>
              <a:spLocks noChangeArrowheads="1"/>
            </p:cNvSpPr>
            <p:nvPr/>
          </p:nvSpPr>
          <p:spPr bwMode="auto">
            <a:xfrm>
              <a:off x="188753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16" name="Rectangle 95"/>
            <p:cNvSpPr>
              <a:spLocks noChangeArrowheads="1"/>
            </p:cNvSpPr>
            <p:nvPr/>
          </p:nvSpPr>
          <p:spPr bwMode="auto">
            <a:xfrm>
              <a:off x="184785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17" name="Rectangle 96"/>
            <p:cNvSpPr>
              <a:spLocks noChangeArrowheads="1"/>
            </p:cNvSpPr>
            <p:nvPr/>
          </p:nvSpPr>
          <p:spPr bwMode="auto">
            <a:xfrm>
              <a:off x="212725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18" name="Rectangle 97"/>
            <p:cNvSpPr>
              <a:spLocks noChangeArrowheads="1"/>
            </p:cNvSpPr>
            <p:nvPr/>
          </p:nvSpPr>
          <p:spPr bwMode="auto">
            <a:xfrm>
              <a:off x="2087563"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19" name="Rectangle 98"/>
            <p:cNvSpPr>
              <a:spLocks noChangeArrowheads="1"/>
            </p:cNvSpPr>
            <p:nvPr/>
          </p:nvSpPr>
          <p:spPr bwMode="auto">
            <a:xfrm>
              <a:off x="236696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20" name="Rectangle 99"/>
            <p:cNvSpPr>
              <a:spLocks noChangeArrowheads="1"/>
            </p:cNvSpPr>
            <p:nvPr/>
          </p:nvSpPr>
          <p:spPr bwMode="auto">
            <a:xfrm>
              <a:off x="2327275"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21" name="Rectangle 100"/>
            <p:cNvSpPr>
              <a:spLocks noChangeArrowheads="1"/>
            </p:cNvSpPr>
            <p:nvPr/>
          </p:nvSpPr>
          <p:spPr bwMode="auto">
            <a:xfrm>
              <a:off x="260667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22" name="Rectangle 101"/>
            <p:cNvSpPr>
              <a:spLocks noChangeArrowheads="1"/>
            </p:cNvSpPr>
            <p:nvPr/>
          </p:nvSpPr>
          <p:spPr bwMode="auto">
            <a:xfrm>
              <a:off x="2566988"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23" name="Rectangle 102"/>
            <p:cNvSpPr>
              <a:spLocks noChangeArrowheads="1"/>
            </p:cNvSpPr>
            <p:nvPr/>
          </p:nvSpPr>
          <p:spPr bwMode="auto">
            <a:xfrm>
              <a:off x="284638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24" name="Rectangle 103"/>
            <p:cNvSpPr>
              <a:spLocks noChangeArrowheads="1"/>
            </p:cNvSpPr>
            <p:nvPr/>
          </p:nvSpPr>
          <p:spPr bwMode="auto">
            <a:xfrm>
              <a:off x="2806700"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25" name="Rectangle 104"/>
            <p:cNvSpPr>
              <a:spLocks noChangeArrowheads="1"/>
            </p:cNvSpPr>
            <p:nvPr/>
          </p:nvSpPr>
          <p:spPr bwMode="auto">
            <a:xfrm>
              <a:off x="308610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26" name="Rectangle 105"/>
            <p:cNvSpPr>
              <a:spLocks noChangeArrowheads="1"/>
            </p:cNvSpPr>
            <p:nvPr/>
          </p:nvSpPr>
          <p:spPr bwMode="auto">
            <a:xfrm>
              <a:off x="304641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27" name="Rectangle 106"/>
            <p:cNvSpPr>
              <a:spLocks noChangeArrowheads="1"/>
            </p:cNvSpPr>
            <p:nvPr/>
          </p:nvSpPr>
          <p:spPr bwMode="auto">
            <a:xfrm>
              <a:off x="332581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28" name="Rectangle 107"/>
            <p:cNvSpPr>
              <a:spLocks noChangeArrowheads="1"/>
            </p:cNvSpPr>
            <p:nvPr/>
          </p:nvSpPr>
          <p:spPr bwMode="auto">
            <a:xfrm>
              <a:off x="3286125"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29" name="Rectangle 108"/>
            <p:cNvSpPr>
              <a:spLocks noChangeArrowheads="1"/>
            </p:cNvSpPr>
            <p:nvPr/>
          </p:nvSpPr>
          <p:spPr bwMode="auto">
            <a:xfrm>
              <a:off x="356552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30" name="Rectangle 109"/>
            <p:cNvSpPr>
              <a:spLocks noChangeArrowheads="1"/>
            </p:cNvSpPr>
            <p:nvPr/>
          </p:nvSpPr>
          <p:spPr bwMode="auto">
            <a:xfrm>
              <a:off x="3525838"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31" name="Rectangle 110"/>
            <p:cNvSpPr>
              <a:spLocks noChangeArrowheads="1"/>
            </p:cNvSpPr>
            <p:nvPr/>
          </p:nvSpPr>
          <p:spPr bwMode="auto">
            <a:xfrm>
              <a:off x="380523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32" name="Rectangle 111"/>
            <p:cNvSpPr>
              <a:spLocks noChangeArrowheads="1"/>
            </p:cNvSpPr>
            <p:nvPr/>
          </p:nvSpPr>
          <p:spPr bwMode="auto">
            <a:xfrm>
              <a:off x="3765550"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33" name="Rectangle 112"/>
            <p:cNvSpPr>
              <a:spLocks noChangeArrowheads="1"/>
            </p:cNvSpPr>
            <p:nvPr/>
          </p:nvSpPr>
          <p:spPr bwMode="auto">
            <a:xfrm>
              <a:off x="404495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34" name="Rectangle 113"/>
            <p:cNvSpPr>
              <a:spLocks noChangeArrowheads="1"/>
            </p:cNvSpPr>
            <p:nvPr/>
          </p:nvSpPr>
          <p:spPr bwMode="auto">
            <a:xfrm>
              <a:off x="4005263"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35" name="Rectangle 114"/>
            <p:cNvSpPr>
              <a:spLocks noChangeArrowheads="1"/>
            </p:cNvSpPr>
            <p:nvPr/>
          </p:nvSpPr>
          <p:spPr bwMode="auto">
            <a:xfrm>
              <a:off x="428466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36" name="Rectangle 115"/>
            <p:cNvSpPr>
              <a:spLocks noChangeArrowheads="1"/>
            </p:cNvSpPr>
            <p:nvPr/>
          </p:nvSpPr>
          <p:spPr bwMode="auto">
            <a:xfrm>
              <a:off x="4244975"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37" name="Rectangle 116"/>
            <p:cNvSpPr>
              <a:spLocks noChangeArrowheads="1"/>
            </p:cNvSpPr>
            <p:nvPr/>
          </p:nvSpPr>
          <p:spPr bwMode="auto">
            <a:xfrm>
              <a:off x="452437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38" name="Rectangle 117"/>
            <p:cNvSpPr>
              <a:spLocks noChangeArrowheads="1"/>
            </p:cNvSpPr>
            <p:nvPr/>
          </p:nvSpPr>
          <p:spPr bwMode="auto">
            <a:xfrm>
              <a:off x="4484688"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39" name="Rectangle 118"/>
            <p:cNvSpPr>
              <a:spLocks noChangeArrowheads="1"/>
            </p:cNvSpPr>
            <p:nvPr/>
          </p:nvSpPr>
          <p:spPr bwMode="auto">
            <a:xfrm>
              <a:off x="476408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40" name="Rectangle 119"/>
            <p:cNvSpPr>
              <a:spLocks noChangeArrowheads="1"/>
            </p:cNvSpPr>
            <p:nvPr/>
          </p:nvSpPr>
          <p:spPr bwMode="auto">
            <a:xfrm>
              <a:off x="472440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41" name="Rectangle 120"/>
            <p:cNvSpPr>
              <a:spLocks noChangeArrowheads="1"/>
            </p:cNvSpPr>
            <p:nvPr/>
          </p:nvSpPr>
          <p:spPr bwMode="auto">
            <a:xfrm>
              <a:off x="500380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42" name="Rectangle 121"/>
            <p:cNvSpPr>
              <a:spLocks noChangeArrowheads="1"/>
            </p:cNvSpPr>
            <p:nvPr/>
          </p:nvSpPr>
          <p:spPr bwMode="auto">
            <a:xfrm>
              <a:off x="496411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43" name="Rectangle 122"/>
            <p:cNvSpPr>
              <a:spLocks noChangeArrowheads="1"/>
            </p:cNvSpPr>
            <p:nvPr/>
          </p:nvSpPr>
          <p:spPr bwMode="auto">
            <a:xfrm>
              <a:off x="524351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44" name="Rectangle 123"/>
            <p:cNvSpPr>
              <a:spLocks noChangeArrowheads="1"/>
            </p:cNvSpPr>
            <p:nvPr/>
          </p:nvSpPr>
          <p:spPr bwMode="auto">
            <a:xfrm>
              <a:off x="5203825"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45" name="Rectangle 124"/>
            <p:cNvSpPr>
              <a:spLocks noChangeArrowheads="1"/>
            </p:cNvSpPr>
            <p:nvPr/>
          </p:nvSpPr>
          <p:spPr bwMode="auto">
            <a:xfrm>
              <a:off x="548322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46" name="Rectangle 125"/>
            <p:cNvSpPr>
              <a:spLocks noChangeArrowheads="1"/>
            </p:cNvSpPr>
            <p:nvPr/>
          </p:nvSpPr>
          <p:spPr bwMode="auto">
            <a:xfrm>
              <a:off x="5443538"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47" name="Rectangle 126"/>
            <p:cNvSpPr>
              <a:spLocks noChangeArrowheads="1"/>
            </p:cNvSpPr>
            <p:nvPr/>
          </p:nvSpPr>
          <p:spPr bwMode="auto">
            <a:xfrm>
              <a:off x="572293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48" name="Rectangle 127"/>
            <p:cNvSpPr>
              <a:spLocks noChangeArrowheads="1"/>
            </p:cNvSpPr>
            <p:nvPr/>
          </p:nvSpPr>
          <p:spPr bwMode="auto">
            <a:xfrm>
              <a:off x="568325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49" name="Rectangle 128"/>
            <p:cNvSpPr>
              <a:spLocks noChangeArrowheads="1"/>
            </p:cNvSpPr>
            <p:nvPr/>
          </p:nvSpPr>
          <p:spPr bwMode="auto">
            <a:xfrm>
              <a:off x="596265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50" name="Rectangle 129"/>
            <p:cNvSpPr>
              <a:spLocks noChangeArrowheads="1"/>
            </p:cNvSpPr>
            <p:nvPr/>
          </p:nvSpPr>
          <p:spPr bwMode="auto">
            <a:xfrm>
              <a:off x="592296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51" name="Rectangle 130"/>
            <p:cNvSpPr>
              <a:spLocks noChangeArrowheads="1"/>
            </p:cNvSpPr>
            <p:nvPr/>
          </p:nvSpPr>
          <p:spPr bwMode="auto">
            <a:xfrm>
              <a:off x="620236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52" name="Rectangle 131"/>
            <p:cNvSpPr>
              <a:spLocks noChangeArrowheads="1"/>
            </p:cNvSpPr>
            <p:nvPr/>
          </p:nvSpPr>
          <p:spPr bwMode="auto">
            <a:xfrm>
              <a:off x="6162675"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53" name="Rectangle 132"/>
            <p:cNvSpPr>
              <a:spLocks noChangeArrowheads="1"/>
            </p:cNvSpPr>
            <p:nvPr/>
          </p:nvSpPr>
          <p:spPr bwMode="auto">
            <a:xfrm>
              <a:off x="644207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54" name="Rectangle 133"/>
            <p:cNvSpPr>
              <a:spLocks noChangeArrowheads="1"/>
            </p:cNvSpPr>
            <p:nvPr/>
          </p:nvSpPr>
          <p:spPr bwMode="auto">
            <a:xfrm>
              <a:off x="6402388"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255" name="Rectangle 134"/>
            <p:cNvSpPr>
              <a:spLocks noChangeArrowheads="1"/>
            </p:cNvSpPr>
            <p:nvPr/>
          </p:nvSpPr>
          <p:spPr bwMode="auto">
            <a:xfrm>
              <a:off x="668178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56" name="Rectangle 135"/>
            <p:cNvSpPr>
              <a:spLocks noChangeArrowheads="1"/>
            </p:cNvSpPr>
            <p:nvPr/>
          </p:nvSpPr>
          <p:spPr bwMode="auto">
            <a:xfrm>
              <a:off x="664210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257" name="Rectangle 136"/>
            <p:cNvSpPr>
              <a:spLocks noChangeArrowheads="1"/>
            </p:cNvSpPr>
            <p:nvPr/>
          </p:nvSpPr>
          <p:spPr bwMode="auto">
            <a:xfrm>
              <a:off x="692150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58" name="Rectangle 137"/>
            <p:cNvSpPr>
              <a:spLocks noChangeArrowheads="1"/>
            </p:cNvSpPr>
            <p:nvPr/>
          </p:nvSpPr>
          <p:spPr bwMode="auto">
            <a:xfrm>
              <a:off x="688181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259" name="Rectangle 138"/>
            <p:cNvSpPr>
              <a:spLocks noChangeArrowheads="1"/>
            </p:cNvSpPr>
            <p:nvPr/>
          </p:nvSpPr>
          <p:spPr bwMode="auto">
            <a:xfrm>
              <a:off x="716121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0" name="Rectangle 139"/>
            <p:cNvSpPr>
              <a:spLocks noChangeArrowheads="1"/>
            </p:cNvSpPr>
            <p:nvPr/>
          </p:nvSpPr>
          <p:spPr bwMode="auto">
            <a:xfrm>
              <a:off x="7121525"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261" name="Rectangle 140"/>
            <p:cNvSpPr>
              <a:spLocks noChangeArrowheads="1"/>
            </p:cNvSpPr>
            <p:nvPr/>
          </p:nvSpPr>
          <p:spPr bwMode="auto">
            <a:xfrm>
              <a:off x="740092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2" name="Rectangle 141"/>
            <p:cNvSpPr>
              <a:spLocks noChangeArrowheads="1"/>
            </p:cNvSpPr>
            <p:nvPr/>
          </p:nvSpPr>
          <p:spPr bwMode="auto">
            <a:xfrm>
              <a:off x="7361238"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263" name="Rectangle 142"/>
            <p:cNvSpPr>
              <a:spLocks noChangeArrowheads="1"/>
            </p:cNvSpPr>
            <p:nvPr/>
          </p:nvSpPr>
          <p:spPr bwMode="auto">
            <a:xfrm>
              <a:off x="764063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4" name="Rectangle 143"/>
            <p:cNvSpPr>
              <a:spLocks noChangeArrowheads="1"/>
            </p:cNvSpPr>
            <p:nvPr/>
          </p:nvSpPr>
          <p:spPr bwMode="auto">
            <a:xfrm>
              <a:off x="760095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265" name="Rectangle 144"/>
            <p:cNvSpPr>
              <a:spLocks noChangeArrowheads="1"/>
            </p:cNvSpPr>
            <p:nvPr/>
          </p:nvSpPr>
          <p:spPr bwMode="auto">
            <a:xfrm>
              <a:off x="788035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6" name="Rectangle 145"/>
            <p:cNvSpPr>
              <a:spLocks noChangeArrowheads="1"/>
            </p:cNvSpPr>
            <p:nvPr/>
          </p:nvSpPr>
          <p:spPr bwMode="auto">
            <a:xfrm>
              <a:off x="784066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267" name="Rectangle 146"/>
            <p:cNvSpPr>
              <a:spLocks noChangeArrowheads="1"/>
            </p:cNvSpPr>
            <p:nvPr/>
          </p:nvSpPr>
          <p:spPr bwMode="auto">
            <a:xfrm>
              <a:off x="812006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8" name="Rectangle 147"/>
            <p:cNvSpPr>
              <a:spLocks noChangeArrowheads="1"/>
            </p:cNvSpPr>
            <p:nvPr/>
          </p:nvSpPr>
          <p:spPr bwMode="auto">
            <a:xfrm>
              <a:off x="8080375"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269" name="Rectangle 148"/>
            <p:cNvSpPr>
              <a:spLocks noChangeArrowheads="1"/>
            </p:cNvSpPr>
            <p:nvPr/>
          </p:nvSpPr>
          <p:spPr bwMode="auto">
            <a:xfrm>
              <a:off x="8359775" y="5671383"/>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0" name="Rectangle 149"/>
            <p:cNvSpPr>
              <a:spLocks noChangeArrowheads="1"/>
            </p:cNvSpPr>
            <p:nvPr/>
          </p:nvSpPr>
          <p:spPr bwMode="auto">
            <a:xfrm>
              <a:off x="8320088"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271" name="Line 150"/>
            <p:cNvSpPr>
              <a:spLocks noChangeShapeType="1"/>
            </p:cNvSpPr>
            <p:nvPr/>
          </p:nvSpPr>
          <p:spPr bwMode="auto">
            <a:xfrm>
              <a:off x="2847975" y="5669795"/>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272" name="Line 151"/>
            <p:cNvSpPr>
              <a:spLocks noChangeShapeType="1"/>
            </p:cNvSpPr>
            <p:nvPr/>
          </p:nvSpPr>
          <p:spPr bwMode="auto">
            <a:xfrm>
              <a:off x="4767263" y="5671383"/>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273" name="Line 152"/>
            <p:cNvSpPr>
              <a:spLocks noChangeShapeType="1"/>
            </p:cNvSpPr>
            <p:nvPr/>
          </p:nvSpPr>
          <p:spPr bwMode="auto">
            <a:xfrm>
              <a:off x="6686550" y="5672970"/>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274" name="Rectangle 153"/>
            <p:cNvSpPr>
              <a:spLocks noChangeArrowheads="1"/>
            </p:cNvSpPr>
            <p:nvPr/>
          </p:nvSpPr>
          <p:spPr bwMode="auto">
            <a:xfrm>
              <a:off x="92551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5" name="Rectangle 155"/>
            <p:cNvSpPr>
              <a:spLocks noChangeArrowheads="1"/>
            </p:cNvSpPr>
            <p:nvPr/>
          </p:nvSpPr>
          <p:spPr bwMode="auto">
            <a:xfrm>
              <a:off x="116522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6" name="Rectangle 157"/>
            <p:cNvSpPr>
              <a:spLocks noChangeArrowheads="1"/>
            </p:cNvSpPr>
            <p:nvPr/>
          </p:nvSpPr>
          <p:spPr bwMode="auto">
            <a:xfrm>
              <a:off x="140493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7" name="Rectangle 159"/>
            <p:cNvSpPr>
              <a:spLocks noChangeArrowheads="1"/>
            </p:cNvSpPr>
            <p:nvPr/>
          </p:nvSpPr>
          <p:spPr bwMode="auto">
            <a:xfrm>
              <a:off x="164465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8" name="Rectangle 161"/>
            <p:cNvSpPr>
              <a:spLocks noChangeArrowheads="1"/>
            </p:cNvSpPr>
            <p:nvPr/>
          </p:nvSpPr>
          <p:spPr bwMode="auto">
            <a:xfrm>
              <a:off x="188436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9" name="Rectangle 163"/>
            <p:cNvSpPr>
              <a:spLocks noChangeArrowheads="1"/>
            </p:cNvSpPr>
            <p:nvPr/>
          </p:nvSpPr>
          <p:spPr bwMode="auto">
            <a:xfrm>
              <a:off x="212407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0" name="Rectangle 165"/>
            <p:cNvSpPr>
              <a:spLocks noChangeArrowheads="1"/>
            </p:cNvSpPr>
            <p:nvPr/>
          </p:nvSpPr>
          <p:spPr bwMode="auto">
            <a:xfrm>
              <a:off x="236378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1" name="Rectangle 167"/>
            <p:cNvSpPr>
              <a:spLocks noChangeArrowheads="1"/>
            </p:cNvSpPr>
            <p:nvPr/>
          </p:nvSpPr>
          <p:spPr bwMode="auto">
            <a:xfrm>
              <a:off x="260350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2" name="Rectangle 169"/>
            <p:cNvSpPr>
              <a:spLocks noChangeArrowheads="1"/>
            </p:cNvSpPr>
            <p:nvPr/>
          </p:nvSpPr>
          <p:spPr bwMode="auto">
            <a:xfrm>
              <a:off x="284321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3" name="Rectangle 171"/>
            <p:cNvSpPr>
              <a:spLocks noChangeArrowheads="1"/>
            </p:cNvSpPr>
            <p:nvPr/>
          </p:nvSpPr>
          <p:spPr bwMode="auto">
            <a:xfrm>
              <a:off x="308292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4" name="Rectangle 173"/>
            <p:cNvSpPr>
              <a:spLocks noChangeArrowheads="1"/>
            </p:cNvSpPr>
            <p:nvPr/>
          </p:nvSpPr>
          <p:spPr bwMode="auto">
            <a:xfrm>
              <a:off x="332263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5" name="Rectangle 175"/>
            <p:cNvSpPr>
              <a:spLocks noChangeArrowheads="1"/>
            </p:cNvSpPr>
            <p:nvPr/>
          </p:nvSpPr>
          <p:spPr bwMode="auto">
            <a:xfrm>
              <a:off x="356235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6" name="Rectangle 177"/>
            <p:cNvSpPr>
              <a:spLocks noChangeArrowheads="1"/>
            </p:cNvSpPr>
            <p:nvPr/>
          </p:nvSpPr>
          <p:spPr bwMode="auto">
            <a:xfrm>
              <a:off x="380206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7" name="Rectangle 179"/>
            <p:cNvSpPr>
              <a:spLocks noChangeArrowheads="1"/>
            </p:cNvSpPr>
            <p:nvPr/>
          </p:nvSpPr>
          <p:spPr bwMode="auto">
            <a:xfrm>
              <a:off x="404177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8" name="Rectangle 181"/>
            <p:cNvSpPr>
              <a:spLocks noChangeArrowheads="1"/>
            </p:cNvSpPr>
            <p:nvPr/>
          </p:nvSpPr>
          <p:spPr bwMode="auto">
            <a:xfrm>
              <a:off x="428148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9" name="Rectangle 183"/>
            <p:cNvSpPr>
              <a:spLocks noChangeArrowheads="1"/>
            </p:cNvSpPr>
            <p:nvPr/>
          </p:nvSpPr>
          <p:spPr bwMode="auto">
            <a:xfrm>
              <a:off x="452120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0" name="Rectangle 185"/>
            <p:cNvSpPr>
              <a:spLocks noChangeArrowheads="1"/>
            </p:cNvSpPr>
            <p:nvPr/>
          </p:nvSpPr>
          <p:spPr bwMode="auto">
            <a:xfrm>
              <a:off x="476091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1" name="Rectangle 187"/>
            <p:cNvSpPr>
              <a:spLocks noChangeArrowheads="1"/>
            </p:cNvSpPr>
            <p:nvPr/>
          </p:nvSpPr>
          <p:spPr bwMode="auto">
            <a:xfrm>
              <a:off x="500062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2" name="Rectangle 189"/>
            <p:cNvSpPr>
              <a:spLocks noChangeArrowheads="1"/>
            </p:cNvSpPr>
            <p:nvPr/>
          </p:nvSpPr>
          <p:spPr bwMode="auto">
            <a:xfrm>
              <a:off x="524033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3" name="Rectangle 191"/>
            <p:cNvSpPr>
              <a:spLocks noChangeArrowheads="1"/>
            </p:cNvSpPr>
            <p:nvPr/>
          </p:nvSpPr>
          <p:spPr bwMode="auto">
            <a:xfrm>
              <a:off x="548005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4" name="Rectangle 193"/>
            <p:cNvSpPr>
              <a:spLocks noChangeArrowheads="1"/>
            </p:cNvSpPr>
            <p:nvPr/>
          </p:nvSpPr>
          <p:spPr bwMode="auto">
            <a:xfrm>
              <a:off x="571976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5" name="Rectangle 195"/>
            <p:cNvSpPr>
              <a:spLocks noChangeArrowheads="1"/>
            </p:cNvSpPr>
            <p:nvPr/>
          </p:nvSpPr>
          <p:spPr bwMode="auto">
            <a:xfrm>
              <a:off x="595947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6" name="Rectangle 197"/>
            <p:cNvSpPr>
              <a:spLocks noChangeArrowheads="1"/>
            </p:cNvSpPr>
            <p:nvPr/>
          </p:nvSpPr>
          <p:spPr bwMode="auto">
            <a:xfrm>
              <a:off x="619918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7" name="Rectangle 199"/>
            <p:cNvSpPr>
              <a:spLocks noChangeArrowheads="1"/>
            </p:cNvSpPr>
            <p:nvPr/>
          </p:nvSpPr>
          <p:spPr bwMode="auto">
            <a:xfrm>
              <a:off x="643890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8" name="Rectangle 201"/>
            <p:cNvSpPr>
              <a:spLocks noChangeArrowheads="1"/>
            </p:cNvSpPr>
            <p:nvPr/>
          </p:nvSpPr>
          <p:spPr bwMode="auto">
            <a:xfrm>
              <a:off x="667861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9" name="Rectangle 203"/>
            <p:cNvSpPr>
              <a:spLocks noChangeArrowheads="1"/>
            </p:cNvSpPr>
            <p:nvPr/>
          </p:nvSpPr>
          <p:spPr bwMode="auto">
            <a:xfrm>
              <a:off x="691832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0" name="Rectangle 205"/>
            <p:cNvSpPr>
              <a:spLocks noChangeArrowheads="1"/>
            </p:cNvSpPr>
            <p:nvPr/>
          </p:nvSpPr>
          <p:spPr bwMode="auto">
            <a:xfrm>
              <a:off x="715803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1" name="Rectangle 207"/>
            <p:cNvSpPr>
              <a:spLocks noChangeArrowheads="1"/>
            </p:cNvSpPr>
            <p:nvPr/>
          </p:nvSpPr>
          <p:spPr bwMode="auto">
            <a:xfrm>
              <a:off x="739775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2" name="Rectangle 209"/>
            <p:cNvSpPr>
              <a:spLocks noChangeArrowheads="1"/>
            </p:cNvSpPr>
            <p:nvPr/>
          </p:nvSpPr>
          <p:spPr bwMode="auto">
            <a:xfrm>
              <a:off x="763746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3" name="Rectangle 211"/>
            <p:cNvSpPr>
              <a:spLocks noChangeArrowheads="1"/>
            </p:cNvSpPr>
            <p:nvPr/>
          </p:nvSpPr>
          <p:spPr bwMode="auto">
            <a:xfrm>
              <a:off x="787717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4" name="Rectangle 213"/>
            <p:cNvSpPr>
              <a:spLocks noChangeArrowheads="1"/>
            </p:cNvSpPr>
            <p:nvPr/>
          </p:nvSpPr>
          <p:spPr bwMode="auto">
            <a:xfrm>
              <a:off x="811688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5" name="Rectangle 215"/>
            <p:cNvSpPr>
              <a:spLocks noChangeArrowheads="1"/>
            </p:cNvSpPr>
            <p:nvPr/>
          </p:nvSpPr>
          <p:spPr bwMode="auto">
            <a:xfrm>
              <a:off x="8356600" y="6280983"/>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6" name="Line 217"/>
            <p:cNvSpPr>
              <a:spLocks noChangeShapeType="1"/>
            </p:cNvSpPr>
            <p:nvPr/>
          </p:nvSpPr>
          <p:spPr bwMode="auto">
            <a:xfrm>
              <a:off x="2844800" y="6279395"/>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307" name="Line 218"/>
            <p:cNvSpPr>
              <a:spLocks noChangeShapeType="1"/>
            </p:cNvSpPr>
            <p:nvPr/>
          </p:nvSpPr>
          <p:spPr bwMode="auto">
            <a:xfrm>
              <a:off x="4764088" y="6280983"/>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308" name="Line 219"/>
            <p:cNvSpPr>
              <a:spLocks noChangeShapeType="1"/>
            </p:cNvSpPr>
            <p:nvPr/>
          </p:nvSpPr>
          <p:spPr bwMode="auto">
            <a:xfrm>
              <a:off x="6683375" y="6282570"/>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309" name="Line 220"/>
            <p:cNvSpPr>
              <a:spLocks noChangeShapeType="1"/>
            </p:cNvSpPr>
            <p:nvPr/>
          </p:nvSpPr>
          <p:spPr bwMode="auto">
            <a:xfrm flipH="1">
              <a:off x="563563" y="6138108"/>
              <a:ext cx="8181975"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310" name="Rectangle 221"/>
            <p:cNvSpPr>
              <a:spLocks noChangeArrowheads="1"/>
            </p:cNvSpPr>
            <p:nvPr/>
          </p:nvSpPr>
          <p:spPr bwMode="auto">
            <a:xfrm>
              <a:off x="533400" y="5598358"/>
              <a:ext cx="352425" cy="427038"/>
            </a:xfrm>
            <a:prstGeom prst="rect">
              <a:avLst/>
            </a:prstGeom>
            <a:noFill/>
            <a:ln w="9525">
              <a:noFill/>
              <a:miter lim="800000"/>
              <a:headEnd/>
              <a:tailEnd/>
            </a:ln>
            <a:effectLst/>
          </p:spPr>
          <p:txBody>
            <a:bodyPr wrap="none">
              <a:prstTxWarp prst="textNoShape">
                <a:avLst/>
              </a:prstTxWarp>
              <a:spAutoFit/>
            </a:bodyPr>
            <a:lstStyle/>
            <a:p>
              <a:r>
                <a:rPr lang="en-US" sz="2200" dirty="0">
                  <a:solidFill>
                    <a:srgbClr val="000000"/>
                  </a:solidFill>
                  <a:latin typeface="Courier New" charset="0"/>
                </a:rPr>
                <a:t>&amp;</a:t>
              </a:r>
            </a:p>
          </p:txBody>
        </p:sp>
      </p:grpSp>
      <p:grpSp>
        <p:nvGrpSpPr>
          <p:cNvPr id="4" name="Group 255"/>
          <p:cNvGrpSpPr>
            <a:grpSpLocks/>
          </p:cNvGrpSpPr>
          <p:nvPr/>
        </p:nvGrpSpPr>
        <p:grpSpPr bwMode="auto">
          <a:xfrm>
            <a:off x="885826" y="6246056"/>
            <a:ext cx="7718441" cy="646113"/>
            <a:chOff x="558" y="3729"/>
            <a:chExt cx="4862" cy="407"/>
          </a:xfrm>
        </p:grpSpPr>
        <p:sp>
          <p:nvSpPr>
            <p:cNvPr id="344" name="Rectangle 154"/>
            <p:cNvSpPr>
              <a:spLocks noChangeArrowheads="1"/>
            </p:cNvSpPr>
            <p:nvPr/>
          </p:nvSpPr>
          <p:spPr bwMode="auto">
            <a:xfrm>
              <a:off x="55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45" name="Rectangle 156"/>
            <p:cNvSpPr>
              <a:spLocks noChangeArrowheads="1"/>
            </p:cNvSpPr>
            <p:nvPr/>
          </p:nvSpPr>
          <p:spPr bwMode="auto">
            <a:xfrm>
              <a:off x="709" y="3729"/>
              <a:ext cx="181" cy="407"/>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346" name="Rectangle 158"/>
            <p:cNvSpPr>
              <a:spLocks noChangeArrowheads="1"/>
            </p:cNvSpPr>
            <p:nvPr/>
          </p:nvSpPr>
          <p:spPr bwMode="auto">
            <a:xfrm>
              <a:off x="86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47" name="Rectangle 160"/>
            <p:cNvSpPr>
              <a:spLocks noChangeArrowheads="1"/>
            </p:cNvSpPr>
            <p:nvPr/>
          </p:nvSpPr>
          <p:spPr bwMode="auto">
            <a:xfrm>
              <a:off x="101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48" name="Rectangle 162"/>
            <p:cNvSpPr>
              <a:spLocks noChangeArrowheads="1"/>
            </p:cNvSpPr>
            <p:nvPr/>
          </p:nvSpPr>
          <p:spPr bwMode="auto">
            <a:xfrm>
              <a:off x="116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49" name="Rectangle 164"/>
            <p:cNvSpPr>
              <a:spLocks noChangeArrowheads="1"/>
            </p:cNvSpPr>
            <p:nvPr/>
          </p:nvSpPr>
          <p:spPr bwMode="auto">
            <a:xfrm>
              <a:off x="131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0" name="Rectangle 166"/>
            <p:cNvSpPr>
              <a:spLocks noChangeArrowheads="1"/>
            </p:cNvSpPr>
            <p:nvPr/>
          </p:nvSpPr>
          <p:spPr bwMode="auto">
            <a:xfrm>
              <a:off x="146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1" name="Rectangle 168"/>
            <p:cNvSpPr>
              <a:spLocks noChangeArrowheads="1"/>
            </p:cNvSpPr>
            <p:nvPr/>
          </p:nvSpPr>
          <p:spPr bwMode="auto">
            <a:xfrm>
              <a:off x="161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2" name="Rectangle 170"/>
            <p:cNvSpPr>
              <a:spLocks noChangeArrowheads="1"/>
            </p:cNvSpPr>
            <p:nvPr/>
          </p:nvSpPr>
          <p:spPr bwMode="auto">
            <a:xfrm>
              <a:off x="176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3" name="Rectangle 172"/>
            <p:cNvSpPr>
              <a:spLocks noChangeArrowheads="1"/>
            </p:cNvSpPr>
            <p:nvPr/>
          </p:nvSpPr>
          <p:spPr bwMode="auto">
            <a:xfrm>
              <a:off x="1917" y="3729"/>
              <a:ext cx="181" cy="407"/>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354" name="Rectangle 174"/>
            <p:cNvSpPr>
              <a:spLocks noChangeArrowheads="1"/>
            </p:cNvSpPr>
            <p:nvPr/>
          </p:nvSpPr>
          <p:spPr bwMode="auto">
            <a:xfrm>
              <a:off x="206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5" name="Rectangle 176"/>
            <p:cNvSpPr>
              <a:spLocks noChangeArrowheads="1"/>
            </p:cNvSpPr>
            <p:nvPr/>
          </p:nvSpPr>
          <p:spPr bwMode="auto">
            <a:xfrm>
              <a:off x="221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6" name="Rectangle 178"/>
            <p:cNvSpPr>
              <a:spLocks noChangeArrowheads="1"/>
            </p:cNvSpPr>
            <p:nvPr/>
          </p:nvSpPr>
          <p:spPr bwMode="auto">
            <a:xfrm>
              <a:off x="237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7" name="Rectangle 180"/>
            <p:cNvSpPr>
              <a:spLocks noChangeArrowheads="1"/>
            </p:cNvSpPr>
            <p:nvPr/>
          </p:nvSpPr>
          <p:spPr bwMode="auto">
            <a:xfrm>
              <a:off x="252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8" name="Rectangle 182"/>
            <p:cNvSpPr>
              <a:spLocks noChangeArrowheads="1"/>
            </p:cNvSpPr>
            <p:nvPr/>
          </p:nvSpPr>
          <p:spPr bwMode="auto">
            <a:xfrm>
              <a:off x="267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9" name="Rectangle 184"/>
            <p:cNvSpPr>
              <a:spLocks noChangeArrowheads="1"/>
            </p:cNvSpPr>
            <p:nvPr/>
          </p:nvSpPr>
          <p:spPr bwMode="auto">
            <a:xfrm>
              <a:off x="282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0" name="Rectangle 186"/>
            <p:cNvSpPr>
              <a:spLocks noChangeArrowheads="1"/>
            </p:cNvSpPr>
            <p:nvPr/>
          </p:nvSpPr>
          <p:spPr bwMode="auto">
            <a:xfrm>
              <a:off x="297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1" name="Rectangle 188"/>
            <p:cNvSpPr>
              <a:spLocks noChangeArrowheads="1"/>
            </p:cNvSpPr>
            <p:nvPr/>
          </p:nvSpPr>
          <p:spPr bwMode="auto">
            <a:xfrm>
              <a:off x="312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2" name="Rectangle 190"/>
            <p:cNvSpPr>
              <a:spLocks noChangeArrowheads="1"/>
            </p:cNvSpPr>
            <p:nvPr/>
          </p:nvSpPr>
          <p:spPr bwMode="auto">
            <a:xfrm>
              <a:off x="327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3" name="Rectangle 192"/>
            <p:cNvSpPr>
              <a:spLocks noChangeArrowheads="1"/>
            </p:cNvSpPr>
            <p:nvPr/>
          </p:nvSpPr>
          <p:spPr bwMode="auto">
            <a:xfrm>
              <a:off x="342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4" name="Rectangle 194"/>
            <p:cNvSpPr>
              <a:spLocks noChangeArrowheads="1"/>
            </p:cNvSpPr>
            <p:nvPr/>
          </p:nvSpPr>
          <p:spPr bwMode="auto">
            <a:xfrm>
              <a:off x="357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5" name="Rectangle 196"/>
            <p:cNvSpPr>
              <a:spLocks noChangeArrowheads="1"/>
            </p:cNvSpPr>
            <p:nvPr/>
          </p:nvSpPr>
          <p:spPr bwMode="auto">
            <a:xfrm>
              <a:off x="372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6" name="Rectangle 198"/>
            <p:cNvSpPr>
              <a:spLocks noChangeArrowheads="1"/>
            </p:cNvSpPr>
            <p:nvPr/>
          </p:nvSpPr>
          <p:spPr bwMode="auto">
            <a:xfrm>
              <a:off x="388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7" name="Rectangle 200"/>
            <p:cNvSpPr>
              <a:spLocks noChangeArrowheads="1"/>
            </p:cNvSpPr>
            <p:nvPr/>
          </p:nvSpPr>
          <p:spPr bwMode="auto">
            <a:xfrm>
              <a:off x="403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8" name="Rectangle 202"/>
            <p:cNvSpPr>
              <a:spLocks noChangeArrowheads="1"/>
            </p:cNvSpPr>
            <p:nvPr/>
          </p:nvSpPr>
          <p:spPr bwMode="auto">
            <a:xfrm>
              <a:off x="4182" y="3729"/>
              <a:ext cx="181" cy="407"/>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369" name="Rectangle 204"/>
            <p:cNvSpPr>
              <a:spLocks noChangeArrowheads="1"/>
            </p:cNvSpPr>
            <p:nvPr/>
          </p:nvSpPr>
          <p:spPr bwMode="auto">
            <a:xfrm>
              <a:off x="4333" y="3729"/>
              <a:ext cx="181" cy="407"/>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0</a:t>
              </a:r>
              <a:endParaRPr lang="en-US" sz="1800" b="0" dirty="0">
                <a:solidFill>
                  <a:srgbClr val="000000"/>
                </a:solidFill>
                <a:latin typeface="Helvetica" charset="0"/>
              </a:endParaRPr>
            </a:p>
          </p:txBody>
        </p:sp>
        <p:sp>
          <p:nvSpPr>
            <p:cNvPr id="370" name="Rectangle 206"/>
            <p:cNvSpPr>
              <a:spLocks noChangeArrowheads="1"/>
            </p:cNvSpPr>
            <p:nvPr/>
          </p:nvSpPr>
          <p:spPr bwMode="auto">
            <a:xfrm>
              <a:off x="448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1" name="Rectangle 208"/>
            <p:cNvSpPr>
              <a:spLocks noChangeArrowheads="1"/>
            </p:cNvSpPr>
            <p:nvPr/>
          </p:nvSpPr>
          <p:spPr bwMode="auto">
            <a:xfrm>
              <a:off x="4635" y="3729"/>
              <a:ext cx="181" cy="407"/>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372" name="Rectangle 210"/>
            <p:cNvSpPr>
              <a:spLocks noChangeArrowheads="1"/>
            </p:cNvSpPr>
            <p:nvPr/>
          </p:nvSpPr>
          <p:spPr bwMode="auto">
            <a:xfrm>
              <a:off x="4786" y="3729"/>
              <a:ext cx="181" cy="407"/>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sp>
          <p:nvSpPr>
            <p:cNvPr id="373" name="Rectangle 212"/>
            <p:cNvSpPr>
              <a:spLocks noChangeArrowheads="1"/>
            </p:cNvSpPr>
            <p:nvPr/>
          </p:nvSpPr>
          <p:spPr bwMode="auto">
            <a:xfrm>
              <a:off x="493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4" name="Rectangle 214"/>
            <p:cNvSpPr>
              <a:spLocks noChangeArrowheads="1"/>
            </p:cNvSpPr>
            <p:nvPr/>
          </p:nvSpPr>
          <p:spPr bwMode="auto">
            <a:xfrm>
              <a:off x="508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5" name="Rectangle 216"/>
            <p:cNvSpPr>
              <a:spLocks noChangeArrowheads="1"/>
            </p:cNvSpPr>
            <p:nvPr/>
          </p:nvSpPr>
          <p:spPr bwMode="auto">
            <a:xfrm>
              <a:off x="5239" y="3729"/>
              <a:ext cx="181" cy="407"/>
            </a:xfrm>
            <a:prstGeom prst="rect">
              <a:avLst/>
            </a:prstGeom>
            <a:noFill/>
            <a:ln w="9525">
              <a:noFill/>
              <a:miter lim="800000"/>
              <a:headEnd/>
              <a:tailEnd/>
            </a:ln>
            <a:effectLst/>
          </p:spPr>
          <p:txBody>
            <a:bodyPr>
              <a:prstTxWarp prst="textNoShape">
                <a:avLst/>
              </a:prstTxWarp>
              <a:spAutoFit/>
            </a:bodyPr>
            <a:lstStyle/>
            <a:p>
              <a:r>
                <a:rPr lang="en-US" sz="1800" b="0" dirty="0" smtClean="0">
                  <a:solidFill>
                    <a:srgbClr val="000000"/>
                  </a:solidFill>
                  <a:latin typeface="Helvetica" charset="0"/>
                </a:rPr>
                <a:t>1</a:t>
              </a:r>
              <a:endParaRPr lang="en-US" sz="1800" b="0" dirty="0">
                <a:solidFill>
                  <a:srgbClr val="000000"/>
                </a:solidFill>
                <a:latin typeface="Helvetica"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178"/>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180"/>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182"/>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184"/>
                                        </p:tgtEl>
                                        <p:attrNameLst>
                                          <p:attrName>style.visibility</p:attrName>
                                        </p:attrNameLst>
                                      </p:cBhvr>
                                      <p:to>
                                        <p:strVal val="visible"/>
                                      </p:to>
                                    </p:set>
                                  </p:childTnLst>
                                </p:cTn>
                              </p:par>
                              <p:par>
                                <p:cTn id="23" presetID="1" presetClass="entr" presetSubtype="0" fill="hold" grpId="1" nodeType="withEffect">
                                  <p:stCondLst>
                                    <p:cond delay="0"/>
                                  </p:stCondLst>
                                  <p:childTnLst>
                                    <p:set>
                                      <p:cBhvr>
                                        <p:cTn id="24" dur="1" fill="hold">
                                          <p:stCondLst>
                                            <p:cond delay="0"/>
                                          </p:stCondLst>
                                        </p:cTn>
                                        <p:tgtEl>
                                          <p:spTgt spid="186"/>
                                        </p:tgtEl>
                                        <p:attrNameLst>
                                          <p:attrName>style.visibility</p:attrName>
                                        </p:attrNameLst>
                                      </p:cBhvr>
                                      <p:to>
                                        <p:strVal val="visible"/>
                                      </p:to>
                                    </p:set>
                                  </p:childTnLst>
                                </p:cTn>
                              </p:par>
                              <p:par>
                                <p:cTn id="25" presetID="1" presetClass="entr" presetSubtype="0" fill="hold" grpId="1" nodeType="withEffect">
                                  <p:stCondLst>
                                    <p:cond delay="0"/>
                                  </p:stCondLst>
                                  <p:childTnLst>
                                    <p:set>
                                      <p:cBhvr>
                                        <p:cTn id="26" dur="1" fill="hold">
                                          <p:stCondLst>
                                            <p:cond delay="0"/>
                                          </p:stCondLst>
                                        </p:cTn>
                                        <p:tgtEl>
                                          <p:spTgt spid="188"/>
                                        </p:tgtEl>
                                        <p:attrNameLst>
                                          <p:attrName>style.visibility</p:attrName>
                                        </p:attrNameLst>
                                      </p:cBhvr>
                                      <p:to>
                                        <p:strVal val="visible"/>
                                      </p:to>
                                    </p:set>
                                  </p:childTnLst>
                                </p:cTn>
                              </p:par>
                              <p:par>
                                <p:cTn id="27" presetID="1" presetClass="entr" presetSubtype="0" fill="hold" grpId="1" nodeType="withEffect">
                                  <p:stCondLst>
                                    <p:cond delay="0"/>
                                  </p:stCondLst>
                                  <p:childTnLst>
                                    <p:set>
                                      <p:cBhvr>
                                        <p:cTn id="28" dur="1" fill="hold">
                                          <p:stCondLst>
                                            <p:cond delay="0"/>
                                          </p:stCondLst>
                                        </p:cTn>
                                        <p:tgtEl>
                                          <p:spTgt spid="190"/>
                                        </p:tgtEl>
                                        <p:attrNameLst>
                                          <p:attrName>style.visibility</p:attrName>
                                        </p:attrNameLst>
                                      </p:cBhvr>
                                      <p:to>
                                        <p:strVal val="visible"/>
                                      </p:to>
                                    </p:set>
                                  </p:childTnLst>
                                </p:cTn>
                              </p:par>
                              <p:par>
                                <p:cTn id="29" presetID="1" presetClass="entr" presetSubtype="0" fill="hold" grpId="1" nodeType="withEffect">
                                  <p:stCondLst>
                                    <p:cond delay="0"/>
                                  </p:stCondLst>
                                  <p:childTnLst>
                                    <p:set>
                                      <p:cBhvr>
                                        <p:cTn id="30" dur="1" fill="hold">
                                          <p:stCondLst>
                                            <p:cond delay="0"/>
                                          </p:stCondLst>
                                        </p:cTn>
                                        <p:tgtEl>
                                          <p:spTgt spid="192"/>
                                        </p:tgtEl>
                                        <p:attrNameLst>
                                          <p:attrName>style.visibility</p:attrName>
                                        </p:attrNameLst>
                                      </p:cBhvr>
                                      <p:to>
                                        <p:strVal val="visible"/>
                                      </p:to>
                                    </p:set>
                                  </p:childTnLst>
                                </p:cTn>
                              </p:par>
                              <p:par>
                                <p:cTn id="31" presetID="1" presetClass="entr" presetSubtype="0" fill="hold" grpId="1" nodeType="withEffect">
                                  <p:stCondLst>
                                    <p:cond delay="0"/>
                                  </p:stCondLst>
                                  <p:childTnLst>
                                    <p:set>
                                      <p:cBhvr>
                                        <p:cTn id="32" dur="1" fill="hold">
                                          <p:stCondLst>
                                            <p:cond delay="0"/>
                                          </p:stCondLst>
                                        </p:cTn>
                                        <p:tgtEl>
                                          <p:spTgt spid="196"/>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197"/>
                                        </p:tgtEl>
                                        <p:attrNameLst>
                                          <p:attrName>style.visibility</p:attrName>
                                        </p:attrNameLst>
                                      </p:cBhvr>
                                      <p:to>
                                        <p:strVal val="visible"/>
                                      </p:to>
                                    </p:set>
                                  </p:childTnLst>
                                </p:cTn>
                              </p:par>
                              <p:par>
                                <p:cTn id="35" presetID="1" presetClass="entr" presetSubtype="0" fill="hold" grpId="1" nodeType="withEffect">
                                  <p:stCondLst>
                                    <p:cond delay="0"/>
                                  </p:stCondLst>
                                  <p:childTnLst>
                                    <p:set>
                                      <p:cBhvr>
                                        <p:cTn id="36" dur="1" fill="hold">
                                          <p:stCondLst>
                                            <p:cond delay="0"/>
                                          </p:stCondLst>
                                        </p:cTn>
                                        <p:tgtEl>
                                          <p:spTgt spid="198"/>
                                        </p:tgtEl>
                                        <p:attrNameLst>
                                          <p:attrName>style.visibility</p:attrName>
                                        </p:attrNameLst>
                                      </p:cBhvr>
                                      <p:to>
                                        <p:strVal val="visible"/>
                                      </p:to>
                                    </p:set>
                                  </p:childTnLst>
                                </p:cTn>
                              </p:par>
                              <p:par>
                                <p:cTn id="37" presetID="1" presetClass="entr" presetSubtype="0" fill="hold" grpId="1" nodeType="withEffect">
                                  <p:stCondLst>
                                    <p:cond delay="0"/>
                                  </p:stCondLst>
                                  <p:childTnLst>
                                    <p:set>
                                      <p:cBhvr>
                                        <p:cTn id="38" dur="1" fill="hold">
                                          <p:stCondLst>
                                            <p:cond delay="0"/>
                                          </p:stCondLst>
                                        </p:cTn>
                                        <p:tgtEl>
                                          <p:spTgt spid="199"/>
                                        </p:tgtEl>
                                        <p:attrNameLst>
                                          <p:attrName>style.visibility</p:attrName>
                                        </p:attrNameLst>
                                      </p:cBhvr>
                                      <p:to>
                                        <p:strVal val="visible"/>
                                      </p:to>
                                    </p:set>
                                  </p:childTnLst>
                                </p:cTn>
                              </p:par>
                              <p:par>
                                <p:cTn id="39" presetID="1" presetClass="entr" presetSubtype="0" fill="hold" grpId="1" nodeType="withEffect">
                                  <p:stCondLst>
                                    <p:cond delay="0"/>
                                  </p:stCondLst>
                                  <p:childTnLst>
                                    <p:set>
                                      <p:cBhvr>
                                        <p:cTn id="40" dur="1" fill="hold">
                                          <p:stCondLst>
                                            <p:cond delay="0"/>
                                          </p:stCondLst>
                                        </p:cTn>
                                        <p:tgtEl>
                                          <p:spTgt spid="201"/>
                                        </p:tgtEl>
                                        <p:attrNameLst>
                                          <p:attrName>style.visibility</p:attrName>
                                        </p:attrNameLst>
                                      </p:cBhvr>
                                      <p:to>
                                        <p:strVal val="visible"/>
                                      </p:to>
                                    </p:set>
                                  </p:childTnLst>
                                </p:cTn>
                              </p:par>
                              <p:par>
                                <p:cTn id="41" presetID="1" presetClass="entr" presetSubtype="0" fill="hold" grpId="1" nodeType="withEffect">
                                  <p:stCondLst>
                                    <p:cond delay="0"/>
                                  </p:stCondLst>
                                  <p:childTnLst>
                                    <p:set>
                                      <p:cBhvr>
                                        <p:cTn id="42" dur="1" fill="hold">
                                          <p:stCondLst>
                                            <p:cond delay="0"/>
                                          </p:stCondLst>
                                        </p:cTn>
                                        <p:tgtEl>
                                          <p:spTgt spid="203"/>
                                        </p:tgtEl>
                                        <p:attrNameLst>
                                          <p:attrName>style.visibility</p:attrName>
                                        </p:attrNameLst>
                                      </p:cBhvr>
                                      <p:to>
                                        <p:strVal val="visible"/>
                                      </p:to>
                                    </p:set>
                                  </p:childTnLst>
                                </p:cTn>
                              </p:par>
                              <p:par>
                                <p:cTn id="43" presetID="1" presetClass="entr" presetSubtype="0" fill="hold" grpId="1" nodeType="withEffect">
                                  <p:stCondLst>
                                    <p:cond delay="0"/>
                                  </p:stCondLst>
                                  <p:childTnLst>
                                    <p:set>
                                      <p:cBhvr>
                                        <p:cTn id="44" dur="1" fill="hold">
                                          <p:stCondLst>
                                            <p:cond delay="0"/>
                                          </p:stCondLst>
                                        </p:cTn>
                                        <p:tgtEl>
                                          <p:spTgt spid="204"/>
                                        </p:tgtEl>
                                        <p:attrNameLst>
                                          <p:attrName>style.visibility</p:attrName>
                                        </p:attrNameLst>
                                      </p:cBhvr>
                                      <p:to>
                                        <p:strVal val="visible"/>
                                      </p:to>
                                    </p:set>
                                  </p:childTnLst>
                                </p:cTn>
                              </p:par>
                              <p:par>
                                <p:cTn id="45" presetID="1" presetClass="entr" presetSubtype="0" fill="hold" grpId="1" nodeType="withEffect">
                                  <p:stCondLst>
                                    <p:cond delay="0"/>
                                  </p:stCondLst>
                                  <p:childTnLst>
                                    <p:set>
                                      <p:cBhvr>
                                        <p:cTn id="46" dur="1" fill="hold">
                                          <p:stCondLst>
                                            <p:cond delay="0"/>
                                          </p:stCondLst>
                                        </p:cTn>
                                        <p:tgtEl>
                                          <p:spTgt spid="205"/>
                                        </p:tgtEl>
                                        <p:attrNameLst>
                                          <p:attrName>style.visibility</p:attrName>
                                        </p:attrNameLst>
                                      </p:cBhvr>
                                      <p:to>
                                        <p:strVal val="visible"/>
                                      </p:to>
                                    </p:set>
                                  </p:childTnLst>
                                </p:cTn>
                              </p:par>
                              <p:par>
                                <p:cTn id="47" presetID="1" presetClass="entr" presetSubtype="0" fill="hold" grpId="1" nodeType="withEffect">
                                  <p:stCondLst>
                                    <p:cond delay="0"/>
                                  </p:stCondLst>
                                  <p:childTnLst>
                                    <p:set>
                                      <p:cBhvr>
                                        <p:cTn id="48" dur="1" fill="hold">
                                          <p:stCondLst>
                                            <p:cond delay="0"/>
                                          </p:stCondLst>
                                        </p:cTn>
                                        <p:tgtEl>
                                          <p:spTgt spid="130"/>
                                        </p:tgtEl>
                                        <p:attrNameLst>
                                          <p:attrName>style.visibility</p:attrName>
                                        </p:attrNameLst>
                                      </p:cBhvr>
                                      <p:to>
                                        <p:strVal val="visible"/>
                                      </p:to>
                                    </p:set>
                                  </p:childTnLst>
                                </p:cTn>
                              </p:par>
                              <p:par>
                                <p:cTn id="49" presetID="1" presetClass="entr" presetSubtype="0" fill="hold" grpId="1" nodeType="withEffect">
                                  <p:stCondLst>
                                    <p:cond delay="0"/>
                                  </p:stCondLst>
                                  <p:childTnLst>
                                    <p:set>
                                      <p:cBhvr>
                                        <p:cTn id="50" dur="1" fill="hold">
                                          <p:stCondLst>
                                            <p:cond delay="0"/>
                                          </p:stCondLst>
                                        </p:cTn>
                                        <p:tgtEl>
                                          <p:spTgt spid="120"/>
                                        </p:tgtEl>
                                        <p:attrNameLst>
                                          <p:attrName>style.visibility</p:attrName>
                                        </p:attrNameLst>
                                      </p:cBhvr>
                                      <p:to>
                                        <p:strVal val="visible"/>
                                      </p:to>
                                    </p:set>
                                  </p:childTnLst>
                                </p:cTn>
                              </p:par>
                              <p:par>
                                <p:cTn id="51" presetID="1" presetClass="entr" presetSubtype="0" fill="hold" grpId="1" nodeType="withEffect">
                                  <p:stCondLst>
                                    <p:cond delay="0"/>
                                  </p:stCondLst>
                                  <p:childTnLst>
                                    <p:set>
                                      <p:cBhvr>
                                        <p:cTn id="52" dur="1" fill="hold">
                                          <p:stCondLst>
                                            <p:cond delay="0"/>
                                          </p:stCondLst>
                                        </p:cTn>
                                        <p:tgtEl>
                                          <p:spTgt spid="121"/>
                                        </p:tgtEl>
                                        <p:attrNameLst>
                                          <p:attrName>style.visibility</p:attrName>
                                        </p:attrNameLst>
                                      </p:cBhvr>
                                      <p:to>
                                        <p:strVal val="visible"/>
                                      </p:to>
                                    </p:set>
                                  </p:childTnLst>
                                </p:cTn>
                              </p:par>
                              <p:par>
                                <p:cTn id="53" presetID="1" presetClass="entr" presetSubtype="0" fill="hold" grpId="1" nodeType="withEffect">
                                  <p:stCondLst>
                                    <p:cond delay="0"/>
                                  </p:stCondLst>
                                  <p:childTnLst>
                                    <p:set>
                                      <p:cBhvr>
                                        <p:cTn id="54" dur="1" fill="hold">
                                          <p:stCondLst>
                                            <p:cond delay="0"/>
                                          </p:stCondLst>
                                        </p:cTn>
                                        <p:tgtEl>
                                          <p:spTgt spid="122"/>
                                        </p:tgtEl>
                                        <p:attrNameLst>
                                          <p:attrName>style.visibility</p:attrName>
                                        </p:attrNameLst>
                                      </p:cBhvr>
                                      <p:to>
                                        <p:strVal val="visible"/>
                                      </p:to>
                                    </p:set>
                                  </p:childTnLst>
                                </p:cTn>
                              </p:par>
                              <p:par>
                                <p:cTn id="55" presetID="1" presetClass="entr" presetSubtype="0" fill="hold" grpId="1" nodeType="withEffect">
                                  <p:stCondLst>
                                    <p:cond delay="0"/>
                                  </p:stCondLst>
                                  <p:childTnLst>
                                    <p:set>
                                      <p:cBhvr>
                                        <p:cTn id="56" dur="1" fill="hold">
                                          <p:stCondLst>
                                            <p:cond delay="0"/>
                                          </p:stCondLst>
                                        </p:cTn>
                                        <p:tgtEl>
                                          <p:spTgt spid="123"/>
                                        </p:tgtEl>
                                        <p:attrNameLst>
                                          <p:attrName>style.visibility</p:attrName>
                                        </p:attrNameLst>
                                      </p:cBhvr>
                                      <p:to>
                                        <p:strVal val="visible"/>
                                      </p:to>
                                    </p:set>
                                  </p:childTnLst>
                                </p:cTn>
                              </p:par>
                              <p:par>
                                <p:cTn id="57" presetID="1" presetClass="entr" presetSubtype="0" fill="hold" grpId="1" nodeType="withEffect">
                                  <p:stCondLst>
                                    <p:cond delay="0"/>
                                  </p:stCondLst>
                                  <p:childTnLst>
                                    <p:set>
                                      <p:cBhvr>
                                        <p:cTn id="58" dur="1" fill="hold">
                                          <p:stCondLst>
                                            <p:cond delay="0"/>
                                          </p:stCondLst>
                                        </p:cTn>
                                        <p:tgtEl>
                                          <p:spTgt spid="124"/>
                                        </p:tgtEl>
                                        <p:attrNameLst>
                                          <p:attrName>style.visibility</p:attrName>
                                        </p:attrNameLst>
                                      </p:cBhvr>
                                      <p:to>
                                        <p:strVal val="visible"/>
                                      </p:to>
                                    </p:set>
                                  </p:childTnLst>
                                </p:cTn>
                              </p:par>
                              <p:par>
                                <p:cTn id="59" presetID="1" presetClass="entr" presetSubtype="0" fill="hold" grpId="1" nodeType="withEffect">
                                  <p:stCondLst>
                                    <p:cond delay="0"/>
                                  </p:stCondLst>
                                  <p:childTnLst>
                                    <p:set>
                                      <p:cBhvr>
                                        <p:cTn id="60" dur="1" fill="hold">
                                          <p:stCondLst>
                                            <p:cond delay="0"/>
                                          </p:stCondLst>
                                        </p:cTn>
                                        <p:tgtEl>
                                          <p:spTgt spid="125"/>
                                        </p:tgtEl>
                                        <p:attrNameLst>
                                          <p:attrName>style.visibility</p:attrName>
                                        </p:attrNameLst>
                                      </p:cBhvr>
                                      <p:to>
                                        <p:strVal val="visible"/>
                                      </p:to>
                                    </p:set>
                                  </p:childTnLst>
                                </p:cTn>
                              </p:par>
                              <p:par>
                                <p:cTn id="61" presetID="1" presetClass="entr" presetSubtype="0" fill="hold" grpId="1" nodeType="withEffect">
                                  <p:stCondLst>
                                    <p:cond delay="0"/>
                                  </p:stCondLst>
                                  <p:childTnLst>
                                    <p:set>
                                      <p:cBhvr>
                                        <p:cTn id="62" dur="1" fill="hold">
                                          <p:stCondLst>
                                            <p:cond delay="0"/>
                                          </p:stCondLst>
                                        </p:cTn>
                                        <p:tgtEl>
                                          <p:spTgt spid="126"/>
                                        </p:tgtEl>
                                        <p:attrNameLst>
                                          <p:attrName>style.visibility</p:attrName>
                                        </p:attrNameLst>
                                      </p:cBhvr>
                                      <p:to>
                                        <p:strVal val="visible"/>
                                      </p:to>
                                    </p:set>
                                  </p:childTnLst>
                                </p:cTn>
                              </p:par>
                              <p:par>
                                <p:cTn id="63" presetID="1" presetClass="entr" presetSubtype="0" fill="hold" grpId="1" nodeType="withEffect">
                                  <p:stCondLst>
                                    <p:cond delay="0"/>
                                  </p:stCondLst>
                                  <p:childTnLst>
                                    <p:set>
                                      <p:cBhvr>
                                        <p:cTn id="64" dur="1" fill="hold">
                                          <p:stCondLst>
                                            <p:cond delay="0"/>
                                          </p:stCondLst>
                                        </p:cTn>
                                        <p:tgtEl>
                                          <p:spTgt spid="127"/>
                                        </p:tgtEl>
                                        <p:attrNameLst>
                                          <p:attrName>style.visibility</p:attrName>
                                        </p:attrNameLst>
                                      </p:cBhvr>
                                      <p:to>
                                        <p:strVal val="visible"/>
                                      </p:to>
                                    </p:set>
                                  </p:childTnLst>
                                </p:cTn>
                              </p:par>
                              <p:par>
                                <p:cTn id="65" presetID="1" presetClass="entr" presetSubtype="0" fill="hold" grpId="1" nodeType="withEffect">
                                  <p:stCondLst>
                                    <p:cond delay="0"/>
                                  </p:stCondLst>
                                  <p:childTnLst>
                                    <p:set>
                                      <p:cBhvr>
                                        <p:cTn id="66" dur="1" fill="hold">
                                          <p:stCondLst>
                                            <p:cond delay="0"/>
                                          </p:stCondLst>
                                        </p:cTn>
                                        <p:tgtEl>
                                          <p:spTgt spid="128"/>
                                        </p:tgtEl>
                                        <p:attrNameLst>
                                          <p:attrName>style.visibility</p:attrName>
                                        </p:attrNameLst>
                                      </p:cBhvr>
                                      <p:to>
                                        <p:strVal val="visible"/>
                                      </p:to>
                                    </p:set>
                                  </p:childTnLst>
                                </p:cTn>
                              </p:par>
                              <p:par>
                                <p:cTn id="67" presetID="1" presetClass="entr" presetSubtype="0" fill="hold" grpId="1" nodeType="withEffect">
                                  <p:stCondLst>
                                    <p:cond delay="0"/>
                                  </p:stCondLst>
                                  <p:childTnLst>
                                    <p:set>
                                      <p:cBhvr>
                                        <p:cTn id="68" dur="1" fill="hold">
                                          <p:stCondLst>
                                            <p:cond delay="0"/>
                                          </p:stCondLst>
                                        </p:cTn>
                                        <p:tgtEl>
                                          <p:spTgt spid="132"/>
                                        </p:tgtEl>
                                        <p:attrNameLst>
                                          <p:attrName>style.visibility</p:attrName>
                                        </p:attrNameLst>
                                      </p:cBhvr>
                                      <p:to>
                                        <p:strVal val="visible"/>
                                      </p:to>
                                    </p:set>
                                  </p:childTnLst>
                                </p:cTn>
                              </p:par>
                              <p:par>
                                <p:cTn id="69" presetID="1" presetClass="entr" presetSubtype="0" fill="hold" grpId="1" nodeType="withEffect">
                                  <p:stCondLst>
                                    <p:cond delay="0"/>
                                  </p:stCondLst>
                                  <p:childTnLst>
                                    <p:set>
                                      <p:cBhvr>
                                        <p:cTn id="70" dur="1" fill="hold">
                                          <p:stCondLst>
                                            <p:cond delay="0"/>
                                          </p:stCondLst>
                                        </p:cTn>
                                        <p:tgtEl>
                                          <p:spTgt spid="134"/>
                                        </p:tgtEl>
                                        <p:attrNameLst>
                                          <p:attrName>style.visibility</p:attrName>
                                        </p:attrNameLst>
                                      </p:cBhvr>
                                      <p:to>
                                        <p:strVal val="visible"/>
                                      </p:to>
                                    </p:set>
                                  </p:childTnLst>
                                </p:cTn>
                              </p:par>
                              <p:par>
                                <p:cTn id="71" presetID="1" presetClass="entr" presetSubtype="0" fill="hold" grpId="1" nodeType="withEffect">
                                  <p:stCondLst>
                                    <p:cond delay="0"/>
                                  </p:stCondLst>
                                  <p:childTnLst>
                                    <p:set>
                                      <p:cBhvr>
                                        <p:cTn id="72" dur="1" fill="hold">
                                          <p:stCondLst>
                                            <p:cond delay="0"/>
                                          </p:stCondLst>
                                        </p:cTn>
                                        <p:tgtEl>
                                          <p:spTgt spid="136"/>
                                        </p:tgtEl>
                                        <p:attrNameLst>
                                          <p:attrName>style.visibility</p:attrName>
                                        </p:attrNameLst>
                                      </p:cBhvr>
                                      <p:to>
                                        <p:strVal val="visible"/>
                                      </p:to>
                                    </p:set>
                                  </p:childTnLst>
                                </p:cTn>
                              </p:par>
                              <p:par>
                                <p:cTn id="73" presetID="1" presetClass="entr" presetSubtype="0" fill="hold" grpId="1" nodeType="withEffect">
                                  <p:stCondLst>
                                    <p:cond delay="0"/>
                                  </p:stCondLst>
                                  <p:childTnLst>
                                    <p:set>
                                      <p:cBhvr>
                                        <p:cTn id="74" dur="1" fill="hold">
                                          <p:stCondLst>
                                            <p:cond delay="0"/>
                                          </p:stCondLst>
                                        </p:cTn>
                                        <p:tgtEl>
                                          <p:spTgt spid="138"/>
                                        </p:tgtEl>
                                        <p:attrNameLst>
                                          <p:attrName>style.visibility</p:attrName>
                                        </p:attrNameLst>
                                      </p:cBhvr>
                                      <p:to>
                                        <p:strVal val="visible"/>
                                      </p:to>
                                    </p:set>
                                  </p:childTnLst>
                                </p:cTn>
                              </p:par>
                              <p:par>
                                <p:cTn id="75" presetID="1" presetClass="entr" presetSubtype="0" fill="hold" grpId="1" nodeType="withEffect">
                                  <p:stCondLst>
                                    <p:cond delay="0"/>
                                  </p:stCondLst>
                                  <p:childTnLst>
                                    <p:set>
                                      <p:cBhvr>
                                        <p:cTn id="76" dur="1" fill="hold">
                                          <p:stCondLst>
                                            <p:cond delay="0"/>
                                          </p:stCondLst>
                                        </p:cTn>
                                        <p:tgtEl>
                                          <p:spTgt spid="140"/>
                                        </p:tgtEl>
                                        <p:attrNameLst>
                                          <p:attrName>style.visibility</p:attrName>
                                        </p:attrNameLst>
                                      </p:cBhvr>
                                      <p:to>
                                        <p:strVal val="visible"/>
                                      </p:to>
                                    </p:set>
                                  </p:childTnLst>
                                </p:cTn>
                              </p:par>
                              <p:par>
                                <p:cTn id="77" presetID="1" presetClass="entr" presetSubtype="0" fill="hold" grpId="1" nodeType="withEffect">
                                  <p:stCondLst>
                                    <p:cond delay="0"/>
                                  </p:stCondLst>
                                  <p:childTnLst>
                                    <p:set>
                                      <p:cBhvr>
                                        <p:cTn id="78" dur="1" fill="hold">
                                          <p:stCondLst>
                                            <p:cond delay="0"/>
                                          </p:stCondLst>
                                        </p:cTn>
                                        <p:tgtEl>
                                          <p:spTgt spid="142"/>
                                        </p:tgtEl>
                                        <p:attrNameLst>
                                          <p:attrName>style.visibility</p:attrName>
                                        </p:attrNameLst>
                                      </p:cBhvr>
                                      <p:to>
                                        <p:strVal val="visible"/>
                                      </p:to>
                                    </p:set>
                                  </p:childTnLst>
                                </p:cTn>
                              </p:par>
                              <p:par>
                                <p:cTn id="79" presetID="1" presetClass="entr" presetSubtype="0" fill="hold" grpId="1" nodeType="withEffect">
                                  <p:stCondLst>
                                    <p:cond delay="0"/>
                                  </p:stCondLst>
                                  <p:childTnLst>
                                    <p:set>
                                      <p:cBhvr>
                                        <p:cTn id="80" dur="1" fill="hold">
                                          <p:stCondLst>
                                            <p:cond delay="0"/>
                                          </p:stCondLst>
                                        </p:cTn>
                                        <p:tgtEl>
                                          <p:spTgt spid="144"/>
                                        </p:tgtEl>
                                        <p:attrNameLst>
                                          <p:attrName>style.visibility</p:attrName>
                                        </p:attrNameLst>
                                      </p:cBhvr>
                                      <p:to>
                                        <p:strVal val="visible"/>
                                      </p:to>
                                    </p:set>
                                  </p:childTnLst>
                                </p:cTn>
                              </p:par>
                              <p:par>
                                <p:cTn id="81" presetID="1" presetClass="entr" presetSubtype="0" fill="hold" grpId="1" nodeType="withEffect">
                                  <p:stCondLst>
                                    <p:cond delay="0"/>
                                  </p:stCondLst>
                                  <p:childTnLst>
                                    <p:set>
                                      <p:cBhvr>
                                        <p:cTn id="82" dur="1" fill="hold">
                                          <p:stCondLst>
                                            <p:cond delay="0"/>
                                          </p:stCondLst>
                                        </p:cTn>
                                        <p:tgtEl>
                                          <p:spTgt spid="146"/>
                                        </p:tgtEl>
                                        <p:attrNameLst>
                                          <p:attrName>style.visibility</p:attrName>
                                        </p:attrNameLst>
                                      </p:cBhvr>
                                      <p:to>
                                        <p:strVal val="visible"/>
                                      </p:to>
                                    </p:set>
                                  </p:childTnLst>
                                </p:cTn>
                              </p:par>
                              <p:par>
                                <p:cTn id="83" presetID="1" presetClass="entr" presetSubtype="0" fill="hold" grpId="1" nodeType="withEffect">
                                  <p:stCondLst>
                                    <p:cond delay="0"/>
                                  </p:stCondLst>
                                  <p:childTnLst>
                                    <p:set>
                                      <p:cBhvr>
                                        <p:cTn id="84" dur="1" fill="hold">
                                          <p:stCondLst>
                                            <p:cond delay="0"/>
                                          </p:stCondLst>
                                        </p:cTn>
                                        <p:tgtEl>
                                          <p:spTgt spid="148"/>
                                        </p:tgtEl>
                                        <p:attrNameLst>
                                          <p:attrName>style.visibility</p:attrName>
                                        </p:attrNameLst>
                                      </p:cBhvr>
                                      <p:to>
                                        <p:strVal val="visible"/>
                                      </p:to>
                                    </p:set>
                                  </p:childTnLst>
                                </p:cTn>
                              </p:par>
                              <p:par>
                                <p:cTn id="85" presetID="1" presetClass="entr" presetSubtype="0" fill="hold" grpId="1" nodeType="withEffect">
                                  <p:stCondLst>
                                    <p:cond delay="0"/>
                                  </p:stCondLst>
                                  <p:childTnLst>
                                    <p:set>
                                      <p:cBhvr>
                                        <p:cTn id="86" dur="1" fill="hold">
                                          <p:stCondLst>
                                            <p:cond delay="0"/>
                                          </p:stCondLst>
                                        </p:cTn>
                                        <p:tgtEl>
                                          <p:spTgt spid="150"/>
                                        </p:tgtEl>
                                        <p:attrNameLst>
                                          <p:attrName>style.visibility</p:attrName>
                                        </p:attrNameLst>
                                      </p:cBhvr>
                                      <p:to>
                                        <p:strVal val="visible"/>
                                      </p:to>
                                    </p:set>
                                  </p:childTnLst>
                                </p:cTn>
                              </p:par>
                              <p:par>
                                <p:cTn id="87" presetID="1" presetClass="entr" presetSubtype="0" fill="hold" grpId="1" nodeType="withEffect">
                                  <p:stCondLst>
                                    <p:cond delay="0"/>
                                  </p:stCondLst>
                                  <p:childTnLst>
                                    <p:set>
                                      <p:cBhvr>
                                        <p:cTn id="88" dur="1" fill="hold">
                                          <p:stCondLst>
                                            <p:cond delay="0"/>
                                          </p:stCondLst>
                                        </p:cTn>
                                        <p:tgtEl>
                                          <p:spTgt spid="152"/>
                                        </p:tgtEl>
                                        <p:attrNameLst>
                                          <p:attrName>style.visibility</p:attrName>
                                        </p:attrNameLst>
                                      </p:cBhvr>
                                      <p:to>
                                        <p:strVal val="visible"/>
                                      </p:to>
                                    </p:set>
                                  </p:childTnLst>
                                </p:cTn>
                              </p:par>
                              <p:par>
                                <p:cTn id="89" presetID="1" presetClass="entr" presetSubtype="0" fill="hold" grpId="1" nodeType="withEffect">
                                  <p:stCondLst>
                                    <p:cond delay="0"/>
                                  </p:stCondLst>
                                  <p:childTnLst>
                                    <p:set>
                                      <p:cBhvr>
                                        <p:cTn id="90" dur="1" fill="hold">
                                          <p:stCondLst>
                                            <p:cond delay="0"/>
                                          </p:stCondLst>
                                        </p:cTn>
                                        <p:tgtEl>
                                          <p:spTgt spid="154"/>
                                        </p:tgtEl>
                                        <p:attrNameLst>
                                          <p:attrName>style.visibility</p:attrName>
                                        </p:attrNameLst>
                                      </p:cBhvr>
                                      <p:to>
                                        <p:strVal val="visible"/>
                                      </p:to>
                                    </p:set>
                                  </p:childTnLst>
                                </p:cTn>
                              </p:par>
                              <p:par>
                                <p:cTn id="91" presetID="1" presetClass="entr" presetSubtype="0" fill="hold" grpId="1" nodeType="withEffect">
                                  <p:stCondLst>
                                    <p:cond delay="0"/>
                                  </p:stCondLst>
                                  <p:childTnLst>
                                    <p:set>
                                      <p:cBhvr>
                                        <p:cTn id="92" dur="1" fill="hold">
                                          <p:stCondLst>
                                            <p:cond delay="0"/>
                                          </p:stCondLst>
                                        </p:cTn>
                                        <p:tgtEl>
                                          <p:spTgt spid="156"/>
                                        </p:tgtEl>
                                        <p:attrNameLst>
                                          <p:attrName>style.visibility</p:attrName>
                                        </p:attrNameLst>
                                      </p:cBhvr>
                                      <p:to>
                                        <p:strVal val="visible"/>
                                      </p:to>
                                    </p:set>
                                  </p:childTnLst>
                                </p:cTn>
                              </p:par>
                              <p:par>
                                <p:cTn id="93" presetID="1" presetClass="entr" presetSubtype="0" fill="hold" grpId="1" nodeType="withEffect">
                                  <p:stCondLst>
                                    <p:cond delay="0"/>
                                  </p:stCondLst>
                                  <p:childTnLst>
                                    <p:set>
                                      <p:cBhvr>
                                        <p:cTn id="94" dur="1" fill="hold">
                                          <p:stCondLst>
                                            <p:cond delay="0"/>
                                          </p:stCondLst>
                                        </p:cTn>
                                        <p:tgtEl>
                                          <p:spTgt spid="158"/>
                                        </p:tgtEl>
                                        <p:attrNameLst>
                                          <p:attrName>style.visibility</p:attrName>
                                        </p:attrNameLst>
                                      </p:cBhvr>
                                      <p:to>
                                        <p:strVal val="visible"/>
                                      </p:to>
                                    </p:set>
                                  </p:childTnLst>
                                </p:cTn>
                              </p:par>
                              <p:par>
                                <p:cTn id="95" presetID="1" presetClass="entr" presetSubtype="0" fill="hold" grpId="1" nodeType="withEffect">
                                  <p:stCondLst>
                                    <p:cond delay="0"/>
                                  </p:stCondLst>
                                  <p:childTnLst>
                                    <p:set>
                                      <p:cBhvr>
                                        <p:cTn id="96" dur="1" fill="hold">
                                          <p:stCondLst>
                                            <p:cond delay="0"/>
                                          </p:stCondLst>
                                        </p:cTn>
                                        <p:tgtEl>
                                          <p:spTgt spid="160"/>
                                        </p:tgtEl>
                                        <p:attrNameLst>
                                          <p:attrName>style.visibility</p:attrName>
                                        </p:attrNameLst>
                                      </p:cBhvr>
                                      <p:to>
                                        <p:strVal val="visible"/>
                                      </p:to>
                                    </p:set>
                                  </p:childTnLst>
                                </p:cTn>
                              </p:par>
                              <p:par>
                                <p:cTn id="97" presetID="1" presetClass="entr" presetSubtype="0" fill="hold" grpId="1" nodeType="withEffect">
                                  <p:stCondLst>
                                    <p:cond delay="0"/>
                                  </p:stCondLst>
                                  <p:childTnLst>
                                    <p:set>
                                      <p:cBhvr>
                                        <p:cTn id="98" dur="1" fill="hold">
                                          <p:stCondLst>
                                            <p:cond delay="0"/>
                                          </p:stCondLst>
                                        </p:cTn>
                                        <p:tgtEl>
                                          <p:spTgt spid="162"/>
                                        </p:tgtEl>
                                        <p:attrNameLst>
                                          <p:attrName>style.visibility</p:attrName>
                                        </p:attrNameLst>
                                      </p:cBhvr>
                                      <p:to>
                                        <p:strVal val="visible"/>
                                      </p:to>
                                    </p:set>
                                  </p:childTnLst>
                                </p:cTn>
                              </p:par>
                              <p:par>
                                <p:cTn id="99" presetID="1" presetClass="entr" presetSubtype="0" fill="hold" grpId="1" nodeType="withEffect">
                                  <p:stCondLst>
                                    <p:cond delay="0"/>
                                  </p:stCondLst>
                                  <p:childTnLst>
                                    <p:set>
                                      <p:cBhvr>
                                        <p:cTn id="100" dur="1" fill="hold">
                                          <p:stCondLst>
                                            <p:cond delay="0"/>
                                          </p:stCondLst>
                                        </p:cTn>
                                        <p:tgtEl>
                                          <p:spTgt spid="164"/>
                                        </p:tgtEl>
                                        <p:attrNameLst>
                                          <p:attrName>style.visibility</p:attrName>
                                        </p:attrNameLst>
                                      </p:cBhvr>
                                      <p:to>
                                        <p:strVal val="visible"/>
                                      </p:to>
                                    </p:set>
                                  </p:childTnLst>
                                </p:cTn>
                              </p:par>
                              <p:par>
                                <p:cTn id="101" presetID="1" presetClass="entr" presetSubtype="0" fill="hold" grpId="1" nodeType="withEffect">
                                  <p:stCondLst>
                                    <p:cond delay="0"/>
                                  </p:stCondLst>
                                  <p:childTnLst>
                                    <p:set>
                                      <p:cBhvr>
                                        <p:cTn id="102" dur="1" fill="hold">
                                          <p:stCondLst>
                                            <p:cond delay="0"/>
                                          </p:stCondLst>
                                        </p:cTn>
                                        <p:tgtEl>
                                          <p:spTgt spid="166"/>
                                        </p:tgtEl>
                                        <p:attrNameLst>
                                          <p:attrName>style.visibility</p:attrName>
                                        </p:attrNameLst>
                                      </p:cBhvr>
                                      <p:to>
                                        <p:strVal val="visible"/>
                                      </p:to>
                                    </p:set>
                                  </p:childTnLst>
                                </p:cTn>
                              </p:par>
                              <p:par>
                                <p:cTn id="103" presetID="1" presetClass="entr" presetSubtype="0" fill="hold" grpId="1" nodeType="withEffect">
                                  <p:stCondLst>
                                    <p:cond delay="0"/>
                                  </p:stCondLst>
                                  <p:childTnLst>
                                    <p:set>
                                      <p:cBhvr>
                                        <p:cTn id="104" dur="1" fill="hold">
                                          <p:stCondLst>
                                            <p:cond delay="0"/>
                                          </p:stCondLst>
                                        </p:cTn>
                                        <p:tgtEl>
                                          <p:spTgt spid="168"/>
                                        </p:tgtEl>
                                        <p:attrNameLst>
                                          <p:attrName>style.visibility</p:attrName>
                                        </p:attrNameLst>
                                      </p:cBhvr>
                                      <p:to>
                                        <p:strVal val="visible"/>
                                      </p:to>
                                    </p:set>
                                  </p:childTnLst>
                                </p:cTn>
                              </p:par>
                              <p:par>
                                <p:cTn id="105" presetID="1" presetClass="entr" presetSubtype="0" fill="hold" grpId="1" nodeType="withEffect">
                                  <p:stCondLst>
                                    <p:cond delay="0"/>
                                  </p:stCondLst>
                                  <p:childTnLst>
                                    <p:set>
                                      <p:cBhvr>
                                        <p:cTn id="106" dur="1" fill="hold">
                                          <p:stCondLst>
                                            <p:cond delay="0"/>
                                          </p:stCondLst>
                                        </p:cTn>
                                        <p:tgtEl>
                                          <p:spTgt spid="170"/>
                                        </p:tgtEl>
                                        <p:attrNameLst>
                                          <p:attrName>style.visibility</p:attrName>
                                        </p:attrNameLst>
                                      </p:cBhvr>
                                      <p:to>
                                        <p:strVal val="visible"/>
                                      </p:to>
                                    </p:set>
                                  </p:childTnLst>
                                </p:cTn>
                              </p:par>
                              <p:par>
                                <p:cTn id="107" presetID="1" presetClass="entr" presetSubtype="0" fill="hold" grpId="1" nodeType="withEffect">
                                  <p:stCondLst>
                                    <p:cond delay="0"/>
                                  </p:stCondLst>
                                  <p:childTnLst>
                                    <p:set>
                                      <p:cBhvr>
                                        <p:cTn id="108" dur="1" fill="hold">
                                          <p:stCondLst>
                                            <p:cond delay="0"/>
                                          </p:stCondLst>
                                        </p:cTn>
                                        <p:tgtEl>
                                          <p:spTgt spid="172"/>
                                        </p:tgtEl>
                                        <p:attrNameLst>
                                          <p:attrName>style.visibility</p:attrName>
                                        </p:attrNameLst>
                                      </p:cBhvr>
                                      <p:to>
                                        <p:strVal val="visible"/>
                                      </p:to>
                                    </p:set>
                                  </p:childTnLst>
                                </p:cTn>
                              </p:par>
                              <p:par>
                                <p:cTn id="109" presetID="1" presetClass="entr" presetSubtype="0" fill="hold" grpId="1" nodeType="withEffect">
                                  <p:stCondLst>
                                    <p:cond delay="0"/>
                                  </p:stCondLst>
                                  <p:childTnLst>
                                    <p:set>
                                      <p:cBhvr>
                                        <p:cTn id="110" dur="1" fill="hold">
                                          <p:stCondLst>
                                            <p:cond delay="0"/>
                                          </p:stCondLst>
                                        </p:cTn>
                                        <p:tgtEl>
                                          <p:spTgt spid="176"/>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0" presetClass="path" presetSubtype="0" fill="hold" grpId="0" nodeType="clickEffect">
                                  <p:stCondLst>
                                    <p:cond delay="0"/>
                                  </p:stCondLst>
                                  <p:childTnLst>
                                    <p:animMotion origin="layout" path="M 0 0 L 0.42 0 " pathEditMode="relative" rAng="0" ptsTypes="AA">
                                      <p:cBhvr>
                                        <p:cTn id="114" dur="2000" fill="hold"/>
                                        <p:tgtEl>
                                          <p:spTgt spid="130"/>
                                        </p:tgtEl>
                                        <p:attrNameLst>
                                          <p:attrName>ppt_x</p:attrName>
                                          <p:attrName>ppt_y</p:attrName>
                                        </p:attrNameLst>
                                      </p:cBhvr>
                                      <p:rCtr x="212" y="0"/>
                                    </p:animMotion>
                                  </p:childTnLst>
                                </p:cTn>
                              </p:par>
                              <p:par>
                                <p:cTn id="115" presetID="0" presetClass="path" presetSubtype="0" fill="hold" grpId="0" nodeType="withEffect">
                                  <p:stCondLst>
                                    <p:cond delay="0"/>
                                  </p:stCondLst>
                                  <p:childTnLst>
                                    <p:animMotion origin="layout" path="M 0 0 L 0.42 0 " pathEditMode="relative" rAng="0" ptsTypes="AA">
                                      <p:cBhvr>
                                        <p:cTn id="116" dur="2000" fill="hold"/>
                                        <p:tgtEl>
                                          <p:spTgt spid="120"/>
                                        </p:tgtEl>
                                        <p:attrNameLst>
                                          <p:attrName>ppt_x</p:attrName>
                                          <p:attrName>ppt_y</p:attrName>
                                        </p:attrNameLst>
                                      </p:cBhvr>
                                      <p:rCtr x="212" y="0"/>
                                    </p:animMotion>
                                  </p:childTnLst>
                                </p:cTn>
                              </p:par>
                              <p:par>
                                <p:cTn id="117" presetID="0" presetClass="path" presetSubtype="0" fill="hold" grpId="0" nodeType="withEffect">
                                  <p:stCondLst>
                                    <p:cond delay="0"/>
                                  </p:stCondLst>
                                  <p:childTnLst>
                                    <p:animMotion origin="layout" path="M 0 0 L 0.42 0 " pathEditMode="relative" rAng="0" ptsTypes="AA">
                                      <p:cBhvr>
                                        <p:cTn id="118" dur="2000" fill="hold"/>
                                        <p:tgtEl>
                                          <p:spTgt spid="121"/>
                                        </p:tgtEl>
                                        <p:attrNameLst>
                                          <p:attrName>ppt_x</p:attrName>
                                          <p:attrName>ppt_y</p:attrName>
                                        </p:attrNameLst>
                                      </p:cBhvr>
                                      <p:rCtr x="212" y="0"/>
                                    </p:animMotion>
                                  </p:childTnLst>
                                </p:cTn>
                              </p:par>
                              <p:par>
                                <p:cTn id="119" presetID="0" presetClass="path" presetSubtype="0" fill="hold" grpId="0" nodeType="withEffect">
                                  <p:stCondLst>
                                    <p:cond delay="0"/>
                                  </p:stCondLst>
                                  <p:childTnLst>
                                    <p:animMotion origin="layout" path="M 0 0 L 0.42 0 " pathEditMode="relative" rAng="0" ptsTypes="AA">
                                      <p:cBhvr>
                                        <p:cTn id="120" dur="2000" fill="hold"/>
                                        <p:tgtEl>
                                          <p:spTgt spid="122"/>
                                        </p:tgtEl>
                                        <p:attrNameLst>
                                          <p:attrName>ppt_x</p:attrName>
                                          <p:attrName>ppt_y</p:attrName>
                                        </p:attrNameLst>
                                      </p:cBhvr>
                                      <p:rCtr x="212" y="0"/>
                                    </p:animMotion>
                                  </p:childTnLst>
                                </p:cTn>
                              </p:par>
                              <p:par>
                                <p:cTn id="121" presetID="0" presetClass="path" presetSubtype="0" fill="hold" grpId="0" nodeType="withEffect">
                                  <p:stCondLst>
                                    <p:cond delay="0"/>
                                  </p:stCondLst>
                                  <p:childTnLst>
                                    <p:animMotion origin="layout" path="M 0 0 L 0.42 0 " pathEditMode="relative" rAng="0" ptsTypes="AA">
                                      <p:cBhvr>
                                        <p:cTn id="122" dur="2000" fill="hold"/>
                                        <p:tgtEl>
                                          <p:spTgt spid="123"/>
                                        </p:tgtEl>
                                        <p:attrNameLst>
                                          <p:attrName>ppt_x</p:attrName>
                                          <p:attrName>ppt_y</p:attrName>
                                        </p:attrNameLst>
                                      </p:cBhvr>
                                      <p:rCtr x="212" y="0"/>
                                    </p:animMotion>
                                  </p:childTnLst>
                                </p:cTn>
                              </p:par>
                              <p:par>
                                <p:cTn id="123" presetID="0" presetClass="path" presetSubtype="0" fill="hold" grpId="0" nodeType="withEffect">
                                  <p:stCondLst>
                                    <p:cond delay="0"/>
                                  </p:stCondLst>
                                  <p:childTnLst>
                                    <p:animMotion origin="layout" path="M 0 0 L 0.42 0 " pathEditMode="relative" rAng="0" ptsTypes="AA">
                                      <p:cBhvr>
                                        <p:cTn id="124" dur="2000" fill="hold"/>
                                        <p:tgtEl>
                                          <p:spTgt spid="124"/>
                                        </p:tgtEl>
                                        <p:attrNameLst>
                                          <p:attrName>ppt_x</p:attrName>
                                          <p:attrName>ppt_y</p:attrName>
                                        </p:attrNameLst>
                                      </p:cBhvr>
                                      <p:rCtr x="212" y="0"/>
                                    </p:animMotion>
                                  </p:childTnLst>
                                </p:cTn>
                              </p:par>
                              <p:par>
                                <p:cTn id="125" presetID="0" presetClass="path" presetSubtype="0" fill="hold" grpId="0" nodeType="withEffect">
                                  <p:stCondLst>
                                    <p:cond delay="0"/>
                                  </p:stCondLst>
                                  <p:childTnLst>
                                    <p:animMotion origin="layout" path="M 0 0 L 0.42 0 " pathEditMode="relative" rAng="0" ptsTypes="AA">
                                      <p:cBhvr>
                                        <p:cTn id="126" dur="2000" fill="hold"/>
                                        <p:tgtEl>
                                          <p:spTgt spid="125"/>
                                        </p:tgtEl>
                                        <p:attrNameLst>
                                          <p:attrName>ppt_x</p:attrName>
                                          <p:attrName>ppt_y</p:attrName>
                                        </p:attrNameLst>
                                      </p:cBhvr>
                                      <p:rCtr x="212" y="0"/>
                                    </p:animMotion>
                                  </p:childTnLst>
                                </p:cTn>
                              </p:par>
                              <p:par>
                                <p:cTn id="127" presetID="0" presetClass="path" presetSubtype="0" fill="hold" grpId="0" nodeType="withEffect">
                                  <p:stCondLst>
                                    <p:cond delay="0"/>
                                  </p:stCondLst>
                                  <p:childTnLst>
                                    <p:animMotion origin="layout" path="M 0 0 L 0.42 0 " pathEditMode="relative" rAng="0" ptsTypes="AA">
                                      <p:cBhvr>
                                        <p:cTn id="128" dur="2000" fill="hold"/>
                                        <p:tgtEl>
                                          <p:spTgt spid="126"/>
                                        </p:tgtEl>
                                        <p:attrNameLst>
                                          <p:attrName>ppt_x</p:attrName>
                                          <p:attrName>ppt_y</p:attrName>
                                        </p:attrNameLst>
                                      </p:cBhvr>
                                      <p:rCtr x="212" y="0"/>
                                    </p:animMotion>
                                  </p:childTnLst>
                                </p:cTn>
                              </p:par>
                              <p:par>
                                <p:cTn id="129" presetID="0" presetClass="path" presetSubtype="0" fill="hold" grpId="0" nodeType="withEffect">
                                  <p:stCondLst>
                                    <p:cond delay="0"/>
                                  </p:stCondLst>
                                  <p:childTnLst>
                                    <p:animMotion origin="layout" path="M 0 0 L 0.42 0 " pathEditMode="relative" rAng="0" ptsTypes="AA">
                                      <p:cBhvr>
                                        <p:cTn id="130" dur="2000" fill="hold"/>
                                        <p:tgtEl>
                                          <p:spTgt spid="127"/>
                                        </p:tgtEl>
                                        <p:attrNameLst>
                                          <p:attrName>ppt_x</p:attrName>
                                          <p:attrName>ppt_y</p:attrName>
                                        </p:attrNameLst>
                                      </p:cBhvr>
                                      <p:rCtr x="212" y="0"/>
                                    </p:animMotion>
                                  </p:childTnLst>
                                </p:cTn>
                              </p:par>
                              <p:par>
                                <p:cTn id="131" presetID="0" presetClass="path" presetSubtype="0" fill="hold" grpId="0" nodeType="withEffect">
                                  <p:stCondLst>
                                    <p:cond delay="0"/>
                                  </p:stCondLst>
                                  <p:childTnLst>
                                    <p:animMotion origin="layout" path="M 0 0 L 0.42 0 " pathEditMode="relative" rAng="0" ptsTypes="AA">
                                      <p:cBhvr>
                                        <p:cTn id="132" dur="2000" fill="hold"/>
                                        <p:tgtEl>
                                          <p:spTgt spid="128"/>
                                        </p:tgtEl>
                                        <p:attrNameLst>
                                          <p:attrName>ppt_x</p:attrName>
                                          <p:attrName>ppt_y</p:attrName>
                                        </p:attrNameLst>
                                      </p:cBhvr>
                                      <p:rCtr x="212" y="0"/>
                                    </p:animMotion>
                                  </p:childTnLst>
                                </p:cTn>
                              </p:par>
                              <p:par>
                                <p:cTn id="133" presetID="0" presetClass="path" presetSubtype="0" fill="hold" grpId="0" nodeType="withEffect">
                                  <p:stCondLst>
                                    <p:cond delay="0"/>
                                  </p:stCondLst>
                                  <p:childTnLst>
                                    <p:animMotion origin="layout" path="M 0 0 L 0.42 0 " pathEditMode="relative" rAng="0" ptsTypes="AA">
                                      <p:cBhvr>
                                        <p:cTn id="134" dur="2000" fill="hold"/>
                                        <p:tgtEl>
                                          <p:spTgt spid="132"/>
                                        </p:tgtEl>
                                        <p:attrNameLst>
                                          <p:attrName>ppt_x</p:attrName>
                                          <p:attrName>ppt_y</p:attrName>
                                        </p:attrNameLst>
                                      </p:cBhvr>
                                      <p:rCtr x="212" y="0"/>
                                    </p:animMotion>
                                  </p:childTnLst>
                                </p:cTn>
                              </p:par>
                              <p:par>
                                <p:cTn id="135" presetID="0" presetClass="path" presetSubtype="0" fill="hold" grpId="0" nodeType="withEffect">
                                  <p:stCondLst>
                                    <p:cond delay="0"/>
                                  </p:stCondLst>
                                  <p:childTnLst>
                                    <p:animMotion origin="layout" path="M 0 0 L 0.42 0 " pathEditMode="relative" rAng="0" ptsTypes="AA">
                                      <p:cBhvr>
                                        <p:cTn id="136" dur="2000" fill="hold"/>
                                        <p:tgtEl>
                                          <p:spTgt spid="134"/>
                                        </p:tgtEl>
                                        <p:attrNameLst>
                                          <p:attrName>ppt_x</p:attrName>
                                          <p:attrName>ppt_y</p:attrName>
                                        </p:attrNameLst>
                                      </p:cBhvr>
                                      <p:rCtr x="212" y="0"/>
                                    </p:animMotion>
                                  </p:childTnLst>
                                </p:cTn>
                              </p:par>
                              <p:par>
                                <p:cTn id="137" presetID="0" presetClass="path" presetSubtype="0" fill="hold" grpId="0" nodeType="withEffect">
                                  <p:stCondLst>
                                    <p:cond delay="0"/>
                                  </p:stCondLst>
                                  <p:childTnLst>
                                    <p:animMotion origin="layout" path="M 0 0 L 0.42 0 " pathEditMode="relative" rAng="0" ptsTypes="AA">
                                      <p:cBhvr>
                                        <p:cTn id="138" dur="2000" fill="hold"/>
                                        <p:tgtEl>
                                          <p:spTgt spid="136"/>
                                        </p:tgtEl>
                                        <p:attrNameLst>
                                          <p:attrName>ppt_x</p:attrName>
                                          <p:attrName>ppt_y</p:attrName>
                                        </p:attrNameLst>
                                      </p:cBhvr>
                                      <p:rCtr x="212" y="0"/>
                                    </p:animMotion>
                                  </p:childTnLst>
                                </p:cTn>
                              </p:par>
                              <p:par>
                                <p:cTn id="139" presetID="0" presetClass="path" presetSubtype="0" fill="hold" grpId="0" nodeType="withEffect">
                                  <p:stCondLst>
                                    <p:cond delay="0"/>
                                  </p:stCondLst>
                                  <p:childTnLst>
                                    <p:animMotion origin="layout" path="M 0 0 L 0.42 0 " pathEditMode="relative" rAng="0" ptsTypes="AA">
                                      <p:cBhvr>
                                        <p:cTn id="140" dur="2000" fill="hold"/>
                                        <p:tgtEl>
                                          <p:spTgt spid="138"/>
                                        </p:tgtEl>
                                        <p:attrNameLst>
                                          <p:attrName>ppt_x</p:attrName>
                                          <p:attrName>ppt_y</p:attrName>
                                        </p:attrNameLst>
                                      </p:cBhvr>
                                      <p:rCtr x="212" y="0"/>
                                    </p:animMotion>
                                  </p:childTnLst>
                                </p:cTn>
                              </p:par>
                              <p:par>
                                <p:cTn id="141" presetID="0" presetClass="path" presetSubtype="0" fill="hold" grpId="0" nodeType="withEffect">
                                  <p:stCondLst>
                                    <p:cond delay="0"/>
                                  </p:stCondLst>
                                  <p:childTnLst>
                                    <p:animMotion origin="layout" path="M 0 0 L 0.42 0 " pathEditMode="relative" rAng="0" ptsTypes="AA">
                                      <p:cBhvr>
                                        <p:cTn id="142" dur="2000" fill="hold"/>
                                        <p:tgtEl>
                                          <p:spTgt spid="140"/>
                                        </p:tgtEl>
                                        <p:attrNameLst>
                                          <p:attrName>ppt_x</p:attrName>
                                          <p:attrName>ppt_y</p:attrName>
                                        </p:attrNameLst>
                                      </p:cBhvr>
                                      <p:rCtr x="212" y="0"/>
                                    </p:animMotion>
                                  </p:childTnLst>
                                </p:cTn>
                              </p:par>
                              <p:par>
                                <p:cTn id="143" presetID="0" presetClass="path" presetSubtype="0" fill="hold" grpId="0" nodeType="withEffect">
                                  <p:stCondLst>
                                    <p:cond delay="0"/>
                                  </p:stCondLst>
                                  <p:childTnLst>
                                    <p:animMotion origin="layout" path="M 0 0 L 0.42 0 " pathEditMode="relative" rAng="0" ptsTypes="AA">
                                      <p:cBhvr>
                                        <p:cTn id="144" dur="2000" fill="hold"/>
                                        <p:tgtEl>
                                          <p:spTgt spid="142"/>
                                        </p:tgtEl>
                                        <p:attrNameLst>
                                          <p:attrName>ppt_x</p:attrName>
                                          <p:attrName>ppt_y</p:attrName>
                                        </p:attrNameLst>
                                      </p:cBhvr>
                                      <p:rCtr x="212" y="0"/>
                                    </p:animMotion>
                                  </p:childTnLst>
                                </p:cTn>
                              </p:par>
                              <p:par>
                                <p:cTn id="145" presetID="0" presetClass="path" presetSubtype="0" fill="hold" grpId="0" nodeType="withEffect">
                                  <p:stCondLst>
                                    <p:cond delay="0"/>
                                  </p:stCondLst>
                                  <p:childTnLst>
                                    <p:animMotion origin="layout" path="M 0 0 L 0.42 0 " pathEditMode="relative" rAng="0" ptsTypes="AA">
                                      <p:cBhvr>
                                        <p:cTn id="146" dur="2000" fill="hold"/>
                                        <p:tgtEl>
                                          <p:spTgt spid="144"/>
                                        </p:tgtEl>
                                        <p:attrNameLst>
                                          <p:attrName>ppt_x</p:attrName>
                                          <p:attrName>ppt_y</p:attrName>
                                        </p:attrNameLst>
                                      </p:cBhvr>
                                      <p:rCtr x="212" y="0"/>
                                    </p:animMotion>
                                  </p:childTnLst>
                                </p:cTn>
                              </p:par>
                              <p:par>
                                <p:cTn id="147" presetID="0" presetClass="path" presetSubtype="0" fill="hold" grpId="0" nodeType="withEffect">
                                  <p:stCondLst>
                                    <p:cond delay="0"/>
                                  </p:stCondLst>
                                  <p:childTnLst>
                                    <p:animMotion origin="layout" path="M 0 0 L 0.42 0 " pathEditMode="relative" rAng="0" ptsTypes="AA">
                                      <p:cBhvr>
                                        <p:cTn id="148" dur="2000" fill="hold"/>
                                        <p:tgtEl>
                                          <p:spTgt spid="146"/>
                                        </p:tgtEl>
                                        <p:attrNameLst>
                                          <p:attrName>ppt_x</p:attrName>
                                          <p:attrName>ppt_y</p:attrName>
                                        </p:attrNameLst>
                                      </p:cBhvr>
                                      <p:rCtr x="212" y="0"/>
                                    </p:animMotion>
                                  </p:childTnLst>
                                </p:cTn>
                              </p:par>
                              <p:par>
                                <p:cTn id="149" presetID="0" presetClass="path" presetSubtype="0" fill="hold" grpId="0" nodeType="withEffect">
                                  <p:stCondLst>
                                    <p:cond delay="0"/>
                                  </p:stCondLst>
                                  <p:childTnLst>
                                    <p:animMotion origin="layout" path="M 0 0 L 0.42 0 " pathEditMode="relative" rAng="0" ptsTypes="AA">
                                      <p:cBhvr>
                                        <p:cTn id="150" dur="2000" fill="hold"/>
                                        <p:tgtEl>
                                          <p:spTgt spid="148"/>
                                        </p:tgtEl>
                                        <p:attrNameLst>
                                          <p:attrName>ppt_x</p:attrName>
                                          <p:attrName>ppt_y</p:attrName>
                                        </p:attrNameLst>
                                      </p:cBhvr>
                                      <p:rCtr x="212" y="0"/>
                                    </p:animMotion>
                                  </p:childTnLst>
                                </p:cTn>
                              </p:par>
                              <p:par>
                                <p:cTn id="151" presetID="0" presetClass="path" presetSubtype="0" fill="hold" grpId="0" nodeType="withEffect">
                                  <p:stCondLst>
                                    <p:cond delay="0"/>
                                  </p:stCondLst>
                                  <p:childTnLst>
                                    <p:animMotion origin="layout" path="M 0 0 L 0.42 0 " pathEditMode="relative" rAng="0" ptsTypes="AA">
                                      <p:cBhvr>
                                        <p:cTn id="152" dur="2000" fill="hold"/>
                                        <p:tgtEl>
                                          <p:spTgt spid="150"/>
                                        </p:tgtEl>
                                        <p:attrNameLst>
                                          <p:attrName>ppt_x</p:attrName>
                                          <p:attrName>ppt_y</p:attrName>
                                        </p:attrNameLst>
                                      </p:cBhvr>
                                      <p:rCtr x="212" y="0"/>
                                    </p:animMotion>
                                  </p:childTnLst>
                                </p:cTn>
                              </p:par>
                              <p:par>
                                <p:cTn id="153" presetID="0" presetClass="path" presetSubtype="0" fill="hold" grpId="0" nodeType="withEffect">
                                  <p:stCondLst>
                                    <p:cond delay="0"/>
                                  </p:stCondLst>
                                  <p:childTnLst>
                                    <p:animMotion origin="layout" path="M 0 0 L 0.42 0 " pathEditMode="relative" rAng="0" ptsTypes="AA">
                                      <p:cBhvr>
                                        <p:cTn id="154" dur="2000" fill="hold"/>
                                        <p:tgtEl>
                                          <p:spTgt spid="152"/>
                                        </p:tgtEl>
                                        <p:attrNameLst>
                                          <p:attrName>ppt_x</p:attrName>
                                          <p:attrName>ppt_y</p:attrName>
                                        </p:attrNameLst>
                                      </p:cBhvr>
                                      <p:rCtr x="212" y="0"/>
                                    </p:animMotion>
                                  </p:childTnLst>
                                </p:cTn>
                              </p:par>
                              <p:par>
                                <p:cTn id="155" presetID="0" presetClass="path" presetSubtype="0" fill="hold" grpId="0" nodeType="withEffect">
                                  <p:stCondLst>
                                    <p:cond delay="0"/>
                                  </p:stCondLst>
                                  <p:childTnLst>
                                    <p:animMotion origin="layout" path="M 0 0 L 0.42 0 " pathEditMode="relative" rAng="0" ptsTypes="AA">
                                      <p:cBhvr>
                                        <p:cTn id="156" dur="2000" fill="hold"/>
                                        <p:tgtEl>
                                          <p:spTgt spid="154"/>
                                        </p:tgtEl>
                                        <p:attrNameLst>
                                          <p:attrName>ppt_x</p:attrName>
                                          <p:attrName>ppt_y</p:attrName>
                                        </p:attrNameLst>
                                      </p:cBhvr>
                                      <p:rCtr x="212" y="0"/>
                                    </p:animMotion>
                                  </p:childTnLst>
                                </p:cTn>
                              </p:par>
                              <p:par>
                                <p:cTn id="157" presetID="0" presetClass="path" presetSubtype="0" fill="hold" grpId="0" nodeType="withEffect">
                                  <p:stCondLst>
                                    <p:cond delay="0"/>
                                  </p:stCondLst>
                                  <p:childTnLst>
                                    <p:animMotion origin="layout" path="M 0 0 L 0.42 0 " pathEditMode="relative" rAng="0" ptsTypes="AA">
                                      <p:cBhvr>
                                        <p:cTn id="158" dur="2000" fill="hold"/>
                                        <p:tgtEl>
                                          <p:spTgt spid="156"/>
                                        </p:tgtEl>
                                        <p:attrNameLst>
                                          <p:attrName>ppt_x</p:attrName>
                                          <p:attrName>ppt_y</p:attrName>
                                        </p:attrNameLst>
                                      </p:cBhvr>
                                      <p:rCtr x="212" y="0"/>
                                    </p:animMotion>
                                  </p:childTnLst>
                                </p:cTn>
                              </p:par>
                              <p:par>
                                <p:cTn id="159" presetID="0" presetClass="path" presetSubtype="0" fill="hold" grpId="0" nodeType="withEffect">
                                  <p:stCondLst>
                                    <p:cond delay="0"/>
                                  </p:stCondLst>
                                  <p:childTnLst>
                                    <p:animMotion origin="layout" path="M 0 0 L 0.42 0 " pathEditMode="relative" rAng="0" ptsTypes="AA">
                                      <p:cBhvr>
                                        <p:cTn id="160" dur="2000" fill="hold"/>
                                        <p:tgtEl>
                                          <p:spTgt spid="158"/>
                                        </p:tgtEl>
                                        <p:attrNameLst>
                                          <p:attrName>ppt_x</p:attrName>
                                          <p:attrName>ppt_y</p:attrName>
                                        </p:attrNameLst>
                                      </p:cBhvr>
                                      <p:rCtr x="212" y="0"/>
                                    </p:animMotion>
                                  </p:childTnLst>
                                </p:cTn>
                              </p:par>
                              <p:par>
                                <p:cTn id="161" presetID="0" presetClass="path" presetSubtype="0" fill="hold" grpId="0" nodeType="withEffect">
                                  <p:stCondLst>
                                    <p:cond delay="0"/>
                                  </p:stCondLst>
                                  <p:childTnLst>
                                    <p:animMotion origin="layout" path="M 0 0 L 0.42 0 " pathEditMode="relative" rAng="0" ptsTypes="AA">
                                      <p:cBhvr>
                                        <p:cTn id="162" dur="2000" fill="hold"/>
                                        <p:tgtEl>
                                          <p:spTgt spid="160"/>
                                        </p:tgtEl>
                                        <p:attrNameLst>
                                          <p:attrName>ppt_x</p:attrName>
                                          <p:attrName>ppt_y</p:attrName>
                                        </p:attrNameLst>
                                      </p:cBhvr>
                                      <p:rCtr x="212" y="0"/>
                                    </p:animMotion>
                                  </p:childTnLst>
                                </p:cTn>
                              </p:par>
                              <p:par>
                                <p:cTn id="163" presetID="0" presetClass="path" presetSubtype="0" fill="hold" grpId="0" nodeType="withEffect">
                                  <p:stCondLst>
                                    <p:cond delay="0"/>
                                  </p:stCondLst>
                                  <p:childTnLst>
                                    <p:animMotion origin="layout" path="M 0 0 L 0.42 0 " pathEditMode="relative" rAng="0" ptsTypes="AA">
                                      <p:cBhvr>
                                        <p:cTn id="164" dur="2000" fill="hold"/>
                                        <p:tgtEl>
                                          <p:spTgt spid="162"/>
                                        </p:tgtEl>
                                        <p:attrNameLst>
                                          <p:attrName>ppt_x</p:attrName>
                                          <p:attrName>ppt_y</p:attrName>
                                        </p:attrNameLst>
                                      </p:cBhvr>
                                      <p:rCtr x="212" y="0"/>
                                    </p:animMotion>
                                  </p:childTnLst>
                                </p:cTn>
                              </p:par>
                              <p:par>
                                <p:cTn id="165" presetID="0" presetClass="path" presetSubtype="0" fill="hold" grpId="0" nodeType="withEffect">
                                  <p:stCondLst>
                                    <p:cond delay="0"/>
                                  </p:stCondLst>
                                  <p:childTnLst>
                                    <p:animMotion origin="layout" path="M 0 0 L 0.42 0 " pathEditMode="relative" rAng="0" ptsTypes="AA">
                                      <p:cBhvr>
                                        <p:cTn id="166" dur="2000" fill="hold"/>
                                        <p:tgtEl>
                                          <p:spTgt spid="164"/>
                                        </p:tgtEl>
                                        <p:attrNameLst>
                                          <p:attrName>ppt_x</p:attrName>
                                          <p:attrName>ppt_y</p:attrName>
                                        </p:attrNameLst>
                                      </p:cBhvr>
                                      <p:rCtr x="212" y="0"/>
                                    </p:animMotion>
                                  </p:childTnLst>
                                </p:cTn>
                              </p:par>
                              <p:par>
                                <p:cTn id="167" presetID="0" presetClass="path" presetSubtype="0" fill="hold" grpId="0" nodeType="withEffect">
                                  <p:stCondLst>
                                    <p:cond delay="0"/>
                                  </p:stCondLst>
                                  <p:childTnLst>
                                    <p:animMotion origin="layout" path="M 0 0 L 0.42 0 " pathEditMode="relative" rAng="0" ptsTypes="AA">
                                      <p:cBhvr>
                                        <p:cTn id="168" dur="2000" fill="hold"/>
                                        <p:tgtEl>
                                          <p:spTgt spid="166"/>
                                        </p:tgtEl>
                                        <p:attrNameLst>
                                          <p:attrName>ppt_x</p:attrName>
                                          <p:attrName>ppt_y</p:attrName>
                                        </p:attrNameLst>
                                      </p:cBhvr>
                                      <p:rCtr x="212" y="0"/>
                                    </p:animMotion>
                                  </p:childTnLst>
                                </p:cTn>
                              </p:par>
                              <p:par>
                                <p:cTn id="169" presetID="0" presetClass="path" presetSubtype="0" fill="hold" grpId="0" nodeType="withEffect">
                                  <p:stCondLst>
                                    <p:cond delay="0"/>
                                  </p:stCondLst>
                                  <p:childTnLst>
                                    <p:animMotion origin="layout" path="M 0 0 L 0.42 0 " pathEditMode="relative" rAng="0" ptsTypes="AA">
                                      <p:cBhvr>
                                        <p:cTn id="170" dur="2000" fill="hold"/>
                                        <p:tgtEl>
                                          <p:spTgt spid="168"/>
                                        </p:tgtEl>
                                        <p:attrNameLst>
                                          <p:attrName>ppt_x</p:attrName>
                                          <p:attrName>ppt_y</p:attrName>
                                        </p:attrNameLst>
                                      </p:cBhvr>
                                      <p:rCtr x="212" y="0"/>
                                    </p:animMotion>
                                  </p:childTnLst>
                                </p:cTn>
                              </p:par>
                              <p:par>
                                <p:cTn id="171" presetID="0" presetClass="path" presetSubtype="0" fill="hold" grpId="0" nodeType="withEffect">
                                  <p:stCondLst>
                                    <p:cond delay="0"/>
                                  </p:stCondLst>
                                  <p:childTnLst>
                                    <p:animMotion origin="layout" path="M 0 0 L 0.42 0 " pathEditMode="relative" rAng="0" ptsTypes="AA">
                                      <p:cBhvr>
                                        <p:cTn id="172" dur="2000" fill="hold"/>
                                        <p:tgtEl>
                                          <p:spTgt spid="170"/>
                                        </p:tgtEl>
                                        <p:attrNameLst>
                                          <p:attrName>ppt_x</p:attrName>
                                          <p:attrName>ppt_y</p:attrName>
                                        </p:attrNameLst>
                                      </p:cBhvr>
                                      <p:rCtr x="212" y="0"/>
                                    </p:animMotion>
                                  </p:childTnLst>
                                </p:cTn>
                              </p:par>
                              <p:par>
                                <p:cTn id="173" presetID="0" presetClass="path" presetSubtype="0" fill="hold" grpId="0" nodeType="withEffect">
                                  <p:stCondLst>
                                    <p:cond delay="0"/>
                                  </p:stCondLst>
                                  <p:childTnLst>
                                    <p:animMotion origin="layout" path="M 0 0 L 0.42 0 " pathEditMode="relative" rAng="0" ptsTypes="AA">
                                      <p:cBhvr>
                                        <p:cTn id="174" dur="2000" fill="hold"/>
                                        <p:tgtEl>
                                          <p:spTgt spid="172"/>
                                        </p:tgtEl>
                                        <p:attrNameLst>
                                          <p:attrName>ppt_x</p:attrName>
                                          <p:attrName>ppt_y</p:attrName>
                                        </p:attrNameLst>
                                      </p:cBhvr>
                                      <p:rCtr x="212" y="0"/>
                                    </p:animMotion>
                                  </p:childTnLst>
                                </p:cTn>
                              </p:par>
                              <p:par>
                                <p:cTn id="175" presetID="0" presetClass="path" presetSubtype="0" fill="hold" grpId="0" nodeType="withEffect">
                                  <p:stCondLst>
                                    <p:cond delay="0"/>
                                  </p:stCondLst>
                                  <p:childTnLst>
                                    <p:animMotion origin="layout" path="M 0 0 L 0.42 0 " pathEditMode="relative" rAng="0" ptsTypes="AA">
                                      <p:cBhvr>
                                        <p:cTn id="176" dur="2000" fill="hold"/>
                                        <p:tgtEl>
                                          <p:spTgt spid="176"/>
                                        </p:tgtEl>
                                        <p:attrNameLst>
                                          <p:attrName>ppt_x</p:attrName>
                                          <p:attrName>ppt_y</p:attrName>
                                        </p:attrNameLst>
                                      </p:cBhvr>
                                      <p:rCtr x="212" y="0"/>
                                    </p:animMotion>
                                  </p:childTnLst>
                                </p:cTn>
                              </p:par>
                              <p:par>
                                <p:cTn id="177" presetID="0" presetClass="path" presetSubtype="0" fill="hold" grpId="0" nodeType="withEffect">
                                  <p:stCondLst>
                                    <p:cond delay="0"/>
                                  </p:stCondLst>
                                  <p:childTnLst>
                                    <p:animMotion origin="layout" path="M 0 0 L 0.42 0 " pathEditMode="relative" rAng="0" ptsTypes="AA">
                                      <p:cBhvr>
                                        <p:cTn id="178" dur="2000" fill="hold"/>
                                        <p:tgtEl>
                                          <p:spTgt spid="178"/>
                                        </p:tgtEl>
                                        <p:attrNameLst>
                                          <p:attrName>ppt_x</p:attrName>
                                          <p:attrName>ppt_y</p:attrName>
                                        </p:attrNameLst>
                                      </p:cBhvr>
                                      <p:rCtr x="212" y="0"/>
                                    </p:animMotion>
                                  </p:childTnLst>
                                </p:cTn>
                              </p:par>
                              <p:par>
                                <p:cTn id="179" presetID="0" presetClass="path" presetSubtype="0" fill="hold" grpId="0" nodeType="withEffect">
                                  <p:stCondLst>
                                    <p:cond delay="0"/>
                                  </p:stCondLst>
                                  <p:childTnLst>
                                    <p:animMotion origin="layout" path="M 0 0 L 0.42 0 " pathEditMode="relative" rAng="0" ptsTypes="AA">
                                      <p:cBhvr>
                                        <p:cTn id="180" dur="2000" fill="hold"/>
                                        <p:tgtEl>
                                          <p:spTgt spid="180"/>
                                        </p:tgtEl>
                                        <p:attrNameLst>
                                          <p:attrName>ppt_x</p:attrName>
                                          <p:attrName>ppt_y</p:attrName>
                                        </p:attrNameLst>
                                      </p:cBhvr>
                                      <p:rCtr x="212" y="0"/>
                                    </p:animMotion>
                                  </p:childTnLst>
                                </p:cTn>
                              </p:par>
                              <p:par>
                                <p:cTn id="181" presetID="0" presetClass="path" presetSubtype="0" fill="hold" grpId="0" nodeType="withEffect">
                                  <p:stCondLst>
                                    <p:cond delay="0"/>
                                  </p:stCondLst>
                                  <p:childTnLst>
                                    <p:animMotion origin="layout" path="M 0 0 L 0.42 0 " pathEditMode="relative" rAng="0" ptsTypes="AA">
                                      <p:cBhvr>
                                        <p:cTn id="182" dur="2000" fill="hold"/>
                                        <p:tgtEl>
                                          <p:spTgt spid="182"/>
                                        </p:tgtEl>
                                        <p:attrNameLst>
                                          <p:attrName>ppt_x</p:attrName>
                                          <p:attrName>ppt_y</p:attrName>
                                        </p:attrNameLst>
                                      </p:cBhvr>
                                      <p:rCtr x="212" y="0"/>
                                    </p:animMotion>
                                  </p:childTnLst>
                                </p:cTn>
                              </p:par>
                              <p:par>
                                <p:cTn id="183" presetID="0" presetClass="path" presetSubtype="0" fill="hold" grpId="0" nodeType="withEffect">
                                  <p:stCondLst>
                                    <p:cond delay="0"/>
                                  </p:stCondLst>
                                  <p:childTnLst>
                                    <p:animMotion origin="layout" path="M 0 0 L 0.42 0 " pathEditMode="relative" rAng="0" ptsTypes="AA">
                                      <p:cBhvr>
                                        <p:cTn id="184" dur="2000" fill="hold"/>
                                        <p:tgtEl>
                                          <p:spTgt spid="184"/>
                                        </p:tgtEl>
                                        <p:attrNameLst>
                                          <p:attrName>ppt_x</p:attrName>
                                          <p:attrName>ppt_y</p:attrName>
                                        </p:attrNameLst>
                                      </p:cBhvr>
                                      <p:rCtr x="212" y="0"/>
                                    </p:animMotion>
                                  </p:childTnLst>
                                </p:cTn>
                              </p:par>
                              <p:par>
                                <p:cTn id="185" presetID="0" presetClass="path" presetSubtype="0" fill="hold" grpId="0" nodeType="withEffect">
                                  <p:stCondLst>
                                    <p:cond delay="0"/>
                                  </p:stCondLst>
                                  <p:childTnLst>
                                    <p:animMotion origin="layout" path="M 0 0 L 0.42 0 " pathEditMode="relative" rAng="0" ptsTypes="AA">
                                      <p:cBhvr>
                                        <p:cTn id="186" dur="2000" fill="hold"/>
                                        <p:tgtEl>
                                          <p:spTgt spid="186"/>
                                        </p:tgtEl>
                                        <p:attrNameLst>
                                          <p:attrName>ppt_x</p:attrName>
                                          <p:attrName>ppt_y</p:attrName>
                                        </p:attrNameLst>
                                      </p:cBhvr>
                                      <p:rCtr x="212" y="0"/>
                                    </p:animMotion>
                                  </p:childTnLst>
                                </p:cTn>
                              </p:par>
                              <p:par>
                                <p:cTn id="187" presetID="0" presetClass="path" presetSubtype="0" fill="hold" grpId="0" nodeType="withEffect">
                                  <p:stCondLst>
                                    <p:cond delay="0"/>
                                  </p:stCondLst>
                                  <p:childTnLst>
                                    <p:animMotion origin="layout" path="M 0 0 L 0.42 0 " pathEditMode="relative" rAng="0" ptsTypes="AA">
                                      <p:cBhvr>
                                        <p:cTn id="188" dur="2000" fill="hold"/>
                                        <p:tgtEl>
                                          <p:spTgt spid="188"/>
                                        </p:tgtEl>
                                        <p:attrNameLst>
                                          <p:attrName>ppt_x</p:attrName>
                                          <p:attrName>ppt_y</p:attrName>
                                        </p:attrNameLst>
                                      </p:cBhvr>
                                      <p:rCtr x="212" y="0"/>
                                    </p:animMotion>
                                  </p:childTnLst>
                                </p:cTn>
                              </p:par>
                              <p:par>
                                <p:cTn id="189" presetID="0" presetClass="path" presetSubtype="0" fill="hold" grpId="0" nodeType="withEffect">
                                  <p:stCondLst>
                                    <p:cond delay="0"/>
                                  </p:stCondLst>
                                  <p:childTnLst>
                                    <p:animMotion origin="layout" path="M 0 0 L 0.42 0 " pathEditMode="relative" rAng="0" ptsTypes="AA">
                                      <p:cBhvr>
                                        <p:cTn id="190" dur="2000" fill="hold"/>
                                        <p:tgtEl>
                                          <p:spTgt spid="190"/>
                                        </p:tgtEl>
                                        <p:attrNameLst>
                                          <p:attrName>ppt_x</p:attrName>
                                          <p:attrName>ppt_y</p:attrName>
                                        </p:attrNameLst>
                                      </p:cBhvr>
                                      <p:rCtr x="212" y="0"/>
                                    </p:animMotion>
                                  </p:childTnLst>
                                </p:cTn>
                              </p:par>
                              <p:par>
                                <p:cTn id="191" presetID="0" presetClass="path" presetSubtype="0" fill="hold" grpId="0" nodeType="withEffect">
                                  <p:stCondLst>
                                    <p:cond delay="0"/>
                                  </p:stCondLst>
                                  <p:childTnLst>
                                    <p:animMotion origin="layout" path="M 0 0 L 0.42 0 " pathEditMode="relative" rAng="0" ptsTypes="AA">
                                      <p:cBhvr>
                                        <p:cTn id="192" dur="2000" fill="hold"/>
                                        <p:tgtEl>
                                          <p:spTgt spid="192"/>
                                        </p:tgtEl>
                                        <p:attrNameLst>
                                          <p:attrName>ppt_x</p:attrName>
                                          <p:attrName>ppt_y</p:attrName>
                                        </p:attrNameLst>
                                      </p:cBhvr>
                                      <p:rCtr x="212" y="0"/>
                                    </p:animMotion>
                                  </p:childTnLst>
                                </p:cTn>
                              </p:par>
                              <p:par>
                                <p:cTn id="193" presetID="0" presetClass="path" presetSubtype="0" fill="hold" grpId="0" nodeType="withEffect">
                                  <p:stCondLst>
                                    <p:cond delay="0"/>
                                  </p:stCondLst>
                                  <p:childTnLst>
                                    <p:animMotion origin="layout" path="M 0 0 L 0.42 0 " pathEditMode="relative" rAng="0" ptsTypes="AA">
                                      <p:cBhvr>
                                        <p:cTn id="194" dur="2000" fill="hold"/>
                                        <p:tgtEl>
                                          <p:spTgt spid="196"/>
                                        </p:tgtEl>
                                        <p:attrNameLst>
                                          <p:attrName>ppt_x</p:attrName>
                                          <p:attrName>ppt_y</p:attrName>
                                        </p:attrNameLst>
                                      </p:cBhvr>
                                      <p:rCtr x="212" y="0"/>
                                    </p:animMotion>
                                  </p:childTnLst>
                                </p:cTn>
                              </p:par>
                              <p:par>
                                <p:cTn id="195" presetID="0" presetClass="path" presetSubtype="0" fill="hold" grpId="0" nodeType="withEffect">
                                  <p:stCondLst>
                                    <p:cond delay="0"/>
                                  </p:stCondLst>
                                  <p:childTnLst>
                                    <p:animMotion origin="layout" path="M 0 0 L 0.42 0 " pathEditMode="relative" rAng="0" ptsTypes="AA">
                                      <p:cBhvr>
                                        <p:cTn id="196" dur="2000" fill="hold"/>
                                        <p:tgtEl>
                                          <p:spTgt spid="197"/>
                                        </p:tgtEl>
                                        <p:attrNameLst>
                                          <p:attrName>ppt_x</p:attrName>
                                          <p:attrName>ppt_y</p:attrName>
                                        </p:attrNameLst>
                                      </p:cBhvr>
                                      <p:rCtr x="212" y="0"/>
                                    </p:animMotion>
                                  </p:childTnLst>
                                </p:cTn>
                              </p:par>
                              <p:par>
                                <p:cTn id="197" presetID="0" presetClass="path" presetSubtype="0" fill="hold" grpId="0" nodeType="withEffect">
                                  <p:stCondLst>
                                    <p:cond delay="0"/>
                                  </p:stCondLst>
                                  <p:childTnLst>
                                    <p:animMotion origin="layout" path="M 0 0 L 0.42 0 " pathEditMode="relative" rAng="0" ptsTypes="AA">
                                      <p:cBhvr>
                                        <p:cTn id="198" dur="2000" fill="hold"/>
                                        <p:tgtEl>
                                          <p:spTgt spid="198"/>
                                        </p:tgtEl>
                                        <p:attrNameLst>
                                          <p:attrName>ppt_x</p:attrName>
                                          <p:attrName>ppt_y</p:attrName>
                                        </p:attrNameLst>
                                      </p:cBhvr>
                                      <p:rCtr x="212" y="0"/>
                                    </p:animMotion>
                                  </p:childTnLst>
                                </p:cTn>
                              </p:par>
                              <p:par>
                                <p:cTn id="199" presetID="0" presetClass="path" presetSubtype="0" fill="hold" grpId="0" nodeType="withEffect">
                                  <p:stCondLst>
                                    <p:cond delay="0"/>
                                  </p:stCondLst>
                                  <p:childTnLst>
                                    <p:animMotion origin="layout" path="M 0 0 L 0.42 0 " pathEditMode="relative" rAng="0" ptsTypes="AA">
                                      <p:cBhvr>
                                        <p:cTn id="200" dur="2000" fill="hold"/>
                                        <p:tgtEl>
                                          <p:spTgt spid="199"/>
                                        </p:tgtEl>
                                        <p:attrNameLst>
                                          <p:attrName>ppt_x</p:attrName>
                                          <p:attrName>ppt_y</p:attrName>
                                        </p:attrNameLst>
                                      </p:cBhvr>
                                      <p:rCtr x="212" y="0"/>
                                    </p:animMotion>
                                  </p:childTnLst>
                                </p:cTn>
                              </p:par>
                              <p:par>
                                <p:cTn id="201" presetID="0" presetClass="path" presetSubtype="0" fill="hold" grpId="0" nodeType="withEffect">
                                  <p:stCondLst>
                                    <p:cond delay="0"/>
                                  </p:stCondLst>
                                  <p:childTnLst>
                                    <p:animMotion origin="layout" path="M 0 0 L 0.42 0 " pathEditMode="relative" rAng="0" ptsTypes="AA">
                                      <p:cBhvr>
                                        <p:cTn id="202" dur="2000" fill="hold"/>
                                        <p:tgtEl>
                                          <p:spTgt spid="201"/>
                                        </p:tgtEl>
                                        <p:attrNameLst>
                                          <p:attrName>ppt_x</p:attrName>
                                          <p:attrName>ppt_y</p:attrName>
                                        </p:attrNameLst>
                                      </p:cBhvr>
                                      <p:rCtr x="212" y="0"/>
                                    </p:animMotion>
                                  </p:childTnLst>
                                </p:cTn>
                              </p:par>
                              <p:par>
                                <p:cTn id="203" presetID="0" presetClass="path" presetSubtype="0" fill="hold" grpId="0" nodeType="withEffect">
                                  <p:stCondLst>
                                    <p:cond delay="0"/>
                                  </p:stCondLst>
                                  <p:childTnLst>
                                    <p:animMotion origin="layout" path="M 0 0 L 0.42 0 " pathEditMode="relative" rAng="0" ptsTypes="AA">
                                      <p:cBhvr>
                                        <p:cTn id="204" dur="2000" fill="hold"/>
                                        <p:tgtEl>
                                          <p:spTgt spid="203"/>
                                        </p:tgtEl>
                                        <p:attrNameLst>
                                          <p:attrName>ppt_x</p:attrName>
                                          <p:attrName>ppt_y</p:attrName>
                                        </p:attrNameLst>
                                      </p:cBhvr>
                                      <p:rCtr x="212" y="0"/>
                                    </p:animMotion>
                                  </p:childTnLst>
                                </p:cTn>
                              </p:par>
                              <p:par>
                                <p:cTn id="205" presetID="0" presetClass="path" presetSubtype="0" fill="hold" grpId="0" nodeType="withEffect">
                                  <p:stCondLst>
                                    <p:cond delay="0"/>
                                  </p:stCondLst>
                                  <p:childTnLst>
                                    <p:animMotion origin="layout" path="M 0 0 L 0.42 0 " pathEditMode="relative" rAng="0" ptsTypes="AA">
                                      <p:cBhvr>
                                        <p:cTn id="206" dur="2000" fill="hold"/>
                                        <p:tgtEl>
                                          <p:spTgt spid="204"/>
                                        </p:tgtEl>
                                        <p:attrNameLst>
                                          <p:attrName>ppt_x</p:attrName>
                                          <p:attrName>ppt_y</p:attrName>
                                        </p:attrNameLst>
                                      </p:cBhvr>
                                      <p:rCtr x="212" y="0"/>
                                    </p:animMotion>
                                  </p:childTnLst>
                                </p:cTn>
                              </p:par>
                              <p:par>
                                <p:cTn id="207" presetID="0" presetClass="path" presetSubtype="0" fill="hold" grpId="0" nodeType="withEffect">
                                  <p:stCondLst>
                                    <p:cond delay="0"/>
                                  </p:stCondLst>
                                  <p:childTnLst>
                                    <p:animMotion origin="layout" path="M 0 0 L 0.42 0 " pathEditMode="relative" rAng="0" ptsTypes="AA">
                                      <p:cBhvr>
                                        <p:cTn id="208" dur="2000" fill="hold"/>
                                        <p:tgtEl>
                                          <p:spTgt spid="205"/>
                                        </p:tgtEl>
                                        <p:attrNameLst>
                                          <p:attrName>ppt_x</p:attrName>
                                          <p:attrName>ppt_y</p:attrName>
                                        </p:attrNameLst>
                                      </p:cBhvr>
                                      <p:rCtr x="212" y="0"/>
                                    </p:animMotion>
                                  </p:childTnLst>
                                </p:cTn>
                              </p:par>
                            </p:childTnLst>
                          </p:cTn>
                        </p:par>
                      </p:childTnLst>
                    </p:cTn>
                  </p:par>
                  <p:par>
                    <p:cTn id="209" fill="hold">
                      <p:stCondLst>
                        <p:cond delay="indefinite"/>
                      </p:stCondLst>
                      <p:childTnLst>
                        <p:par>
                          <p:cTn id="210" fill="hold">
                            <p:stCondLst>
                              <p:cond delay="0"/>
                            </p:stCondLst>
                            <p:childTnLst>
                              <p:par>
                                <p:cTn id="211" presetID="1" presetClass="entr" presetSubtype="0" fill="hold" nodeType="clickEffect">
                                  <p:stCondLst>
                                    <p:cond delay="0"/>
                                  </p:stCondLst>
                                  <p:childTnLst>
                                    <p:set>
                                      <p:cBhvr>
                                        <p:cTn id="212" dur="1" fill="hold">
                                          <p:stCondLst>
                                            <p:cond delay="0"/>
                                          </p:stCondLst>
                                        </p:cTn>
                                        <p:tgtEl>
                                          <p:spTgt spid="3"/>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22" presetClass="entr" presetSubtype="8" fill="hold" nodeType="clickEffect">
                                  <p:stCondLst>
                                    <p:cond delay="0"/>
                                  </p:stCondLst>
                                  <p:childTnLst>
                                    <p:set>
                                      <p:cBhvr>
                                        <p:cTn id="216" dur="1" fill="hold">
                                          <p:stCondLst>
                                            <p:cond delay="0"/>
                                          </p:stCondLst>
                                        </p:cTn>
                                        <p:tgtEl>
                                          <p:spTgt spid="4"/>
                                        </p:tgtEl>
                                        <p:attrNameLst>
                                          <p:attrName>style.visibility</p:attrName>
                                        </p:attrNameLst>
                                      </p:cBhvr>
                                      <p:to>
                                        <p:strVal val="visible"/>
                                      </p:to>
                                    </p:set>
                                    <p:animEffect transition="in" filter="wipe(left)">
                                      <p:cBhvr>
                                        <p:cTn id="21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P spid="93" grpId="0"/>
      <p:bldP spid="130" grpId="0"/>
      <p:bldP spid="130"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32" grpId="0"/>
      <p:bldP spid="132" grpId="1"/>
      <p:bldP spid="134" grpId="0"/>
      <p:bldP spid="134" grpId="1"/>
      <p:bldP spid="136" grpId="0"/>
      <p:bldP spid="136" grpId="1"/>
      <p:bldP spid="138" grpId="0"/>
      <p:bldP spid="138" grpId="1"/>
      <p:bldP spid="140" grpId="0"/>
      <p:bldP spid="140" grpId="1"/>
      <p:bldP spid="142" grpId="0"/>
      <p:bldP spid="142" grpId="1"/>
      <p:bldP spid="144" grpId="0"/>
      <p:bldP spid="144" grpId="1"/>
      <p:bldP spid="146" grpId="0"/>
      <p:bldP spid="146" grpId="1"/>
      <p:bldP spid="148" grpId="0"/>
      <p:bldP spid="148" grpId="1"/>
      <p:bldP spid="150" grpId="0"/>
      <p:bldP spid="150" grpId="1"/>
      <p:bldP spid="152" grpId="0"/>
      <p:bldP spid="152" grpId="1"/>
      <p:bldP spid="154" grpId="0"/>
      <p:bldP spid="154" grpId="1"/>
      <p:bldP spid="156" grpId="0"/>
      <p:bldP spid="156" grpId="1"/>
      <p:bldP spid="158" grpId="0"/>
      <p:bldP spid="158" grpId="1"/>
      <p:bldP spid="160" grpId="0"/>
      <p:bldP spid="160" grpId="1"/>
      <p:bldP spid="162" grpId="0"/>
      <p:bldP spid="162" grpId="1"/>
      <p:bldP spid="164" grpId="0"/>
      <p:bldP spid="164" grpId="1"/>
      <p:bldP spid="166" grpId="0"/>
      <p:bldP spid="166" grpId="1"/>
      <p:bldP spid="168" grpId="0"/>
      <p:bldP spid="168" grpId="1"/>
      <p:bldP spid="170" grpId="0"/>
      <p:bldP spid="170" grpId="1"/>
      <p:bldP spid="172" grpId="0"/>
      <p:bldP spid="172" grpId="1"/>
      <p:bldP spid="176" grpId="0"/>
      <p:bldP spid="176" grpId="1"/>
      <p:bldP spid="178" grpId="0"/>
      <p:bldP spid="178" grpId="1"/>
      <p:bldP spid="180" grpId="0"/>
      <p:bldP spid="180" grpId="1"/>
      <p:bldP spid="182" grpId="0"/>
      <p:bldP spid="182" grpId="1"/>
      <p:bldP spid="184" grpId="0"/>
      <p:bldP spid="184" grpId="1"/>
      <p:bldP spid="186" grpId="0"/>
      <p:bldP spid="186" grpId="1"/>
      <p:bldP spid="188" grpId="0"/>
      <p:bldP spid="188" grpId="1"/>
      <p:bldP spid="190" grpId="0"/>
      <p:bldP spid="190" grpId="1"/>
      <p:bldP spid="192" grpId="0"/>
      <p:bldP spid="192" grpId="1"/>
      <p:bldP spid="196" grpId="0"/>
      <p:bldP spid="196" grpId="1"/>
      <p:bldP spid="197" grpId="0"/>
      <p:bldP spid="197" grpId="1"/>
      <p:bldP spid="198" grpId="0"/>
      <p:bldP spid="198" grpId="1"/>
      <p:bldP spid="199" grpId="0"/>
      <p:bldP spid="199" grpId="1"/>
      <p:bldP spid="201" grpId="0"/>
      <p:bldP spid="201" grpId="1"/>
      <p:bldP spid="203" grpId="0"/>
      <p:bldP spid="203" grpId="1"/>
      <p:bldP spid="204" grpId="0"/>
      <p:bldP spid="204" grpId="1"/>
      <p:bldP spid="205" grpId="0"/>
      <p:bldP spid="205" grpId="1"/>
    </p:bld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2125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Set Operations</a:t>
            </a:r>
            <a:endParaRPr lang="en-US" dirty="0">
              <a:solidFill>
                <a:schemeClr val="tx1"/>
              </a:solidFill>
            </a:endParaRPr>
          </a:p>
        </p:txBody>
      </p:sp>
      <p:sp>
        <p:nvSpPr>
          <p:cNvPr id="821255" name="Rectangle 7"/>
          <p:cNvSpPr>
            <a:spLocks noChangeArrowheads="1"/>
          </p:cNvSpPr>
          <p:nvPr/>
        </p:nvSpPr>
        <p:spPr bwMode="auto">
          <a:xfrm>
            <a:off x="482600" y="1181100"/>
            <a:ext cx="8164513" cy="5207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fundamental set operation is </a:t>
            </a:r>
            <a:r>
              <a:rPr lang="en-US" sz="2400" i="1">
                <a:solidFill>
                  <a:srgbClr val="000000"/>
                </a:solidFill>
              </a:rPr>
              <a:t>membership</a:t>
            </a:r>
            <a:r>
              <a:rPr lang="en-US" sz="2400" b="0">
                <a:solidFill>
                  <a:srgbClr val="000000"/>
                </a:solidFill>
              </a:rPr>
              <a:t> (</a:t>
            </a:r>
            <a:r>
              <a:rPr lang="en-US" sz="1800" b="0">
                <a:solidFill>
                  <a:srgbClr val="000000"/>
                </a:solidFill>
                <a:sym typeface="Symbol" charset="2"/>
              </a:rPr>
              <a:t></a:t>
            </a:r>
            <a:r>
              <a:rPr lang="en-US" sz="2400" b="0">
                <a:solidFill>
                  <a:srgbClr val="000000"/>
                </a:solidFill>
              </a:rPr>
              <a:t>).</a:t>
            </a:r>
          </a:p>
        </p:txBody>
      </p:sp>
      <p:grpSp>
        <p:nvGrpSpPr>
          <p:cNvPr id="2" name="Group 8"/>
          <p:cNvGrpSpPr>
            <a:grpSpLocks/>
          </p:cNvGrpSpPr>
          <p:nvPr/>
        </p:nvGrpSpPr>
        <p:grpSpPr bwMode="auto">
          <a:xfrm>
            <a:off x="2146300" y="1612900"/>
            <a:ext cx="5105400" cy="457200"/>
            <a:chOff x="864" y="3304"/>
            <a:chExt cx="3216" cy="288"/>
          </a:xfrm>
        </p:grpSpPr>
        <p:sp>
          <p:nvSpPr>
            <p:cNvPr id="821257" name="Text Box 9"/>
            <p:cNvSpPr txBox="1">
              <a:spLocks noChangeArrowheads="1"/>
            </p:cNvSpPr>
            <p:nvPr/>
          </p:nvSpPr>
          <p:spPr bwMode="auto">
            <a:xfrm>
              <a:off x="864" y="3312"/>
              <a:ext cx="158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3  </a:t>
              </a:r>
              <a:r>
                <a:rPr lang="en-US" sz="1800" b="0">
                  <a:solidFill>
                    <a:srgbClr val="000000"/>
                  </a:solidFill>
                  <a:sym typeface="Symbol" charset="2"/>
                </a:rPr>
                <a:t></a:t>
              </a:r>
              <a:r>
                <a:rPr lang="en-US" sz="2000" b="0">
                  <a:solidFill>
                    <a:srgbClr val="000000"/>
                  </a:solidFill>
                </a:rPr>
                <a:t>  </a:t>
              </a:r>
              <a:r>
                <a:rPr lang="en-US" sz="2000">
                  <a:solidFill>
                    <a:srgbClr val="000000"/>
                  </a:solidFill>
                </a:rPr>
                <a:t>primes</a:t>
              </a:r>
              <a:endParaRPr lang="en-US" sz="2000" b="0">
                <a:solidFill>
                  <a:srgbClr val="000000"/>
                </a:solidFill>
              </a:endParaRPr>
            </a:p>
          </p:txBody>
        </p:sp>
        <p:sp>
          <p:nvSpPr>
            <p:cNvPr id="821258" name="Text Box 10"/>
            <p:cNvSpPr txBox="1">
              <a:spLocks noChangeArrowheads="1"/>
            </p:cNvSpPr>
            <p:nvPr/>
          </p:nvSpPr>
          <p:spPr bwMode="auto">
            <a:xfrm>
              <a:off x="2496" y="3312"/>
              <a:ext cx="158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3  </a:t>
              </a:r>
              <a:r>
                <a:rPr lang="en-US" sz="1800" b="0">
                  <a:solidFill>
                    <a:srgbClr val="000000"/>
                  </a:solidFill>
                  <a:sym typeface="Symbol" charset="2"/>
                </a:rPr>
                <a:t>  </a:t>
              </a:r>
              <a:r>
                <a:rPr lang="en-US" sz="2000" b="0">
                  <a:solidFill>
                    <a:srgbClr val="000000"/>
                  </a:solidFill>
                </a:rPr>
                <a:t>  </a:t>
              </a:r>
              <a:r>
                <a:rPr lang="en-US" sz="2000">
                  <a:solidFill>
                    <a:srgbClr val="000000"/>
                  </a:solidFill>
                </a:rPr>
                <a:t>evens</a:t>
              </a:r>
              <a:endParaRPr lang="en-US" sz="2000" b="0">
                <a:solidFill>
                  <a:srgbClr val="000000"/>
                </a:solidFill>
              </a:endParaRPr>
            </a:p>
          </p:txBody>
        </p:sp>
        <p:grpSp>
          <p:nvGrpSpPr>
            <p:cNvPr id="3" name="Group 11"/>
            <p:cNvGrpSpPr>
              <a:grpSpLocks/>
            </p:cNvGrpSpPr>
            <p:nvPr/>
          </p:nvGrpSpPr>
          <p:grpSpPr bwMode="auto">
            <a:xfrm>
              <a:off x="2640" y="3304"/>
              <a:ext cx="219" cy="288"/>
              <a:chOff x="4560" y="1552"/>
              <a:chExt cx="219" cy="288"/>
            </a:xfrm>
          </p:grpSpPr>
          <p:sp>
            <p:nvSpPr>
              <p:cNvPr id="821260" name="Rectangle 12"/>
              <p:cNvSpPr>
                <a:spLocks noChangeArrowheads="1"/>
              </p:cNvSpPr>
              <p:nvPr/>
            </p:nvSpPr>
            <p:spPr bwMode="auto">
              <a:xfrm>
                <a:off x="4560" y="1584"/>
                <a:ext cx="219" cy="231"/>
              </a:xfrm>
              <a:prstGeom prst="rect">
                <a:avLst/>
              </a:prstGeom>
              <a:noFill/>
              <a:ln w="9525">
                <a:noFill/>
                <a:miter lim="800000"/>
                <a:headEnd/>
                <a:tailEnd/>
              </a:ln>
              <a:effectLst/>
            </p:spPr>
            <p:txBody>
              <a:bodyPr wrap="none">
                <a:prstTxWarp prst="textNoShape">
                  <a:avLst/>
                </a:prstTxWarp>
                <a:spAutoFit/>
              </a:bodyPr>
              <a:lstStyle/>
              <a:p>
                <a:r>
                  <a:rPr lang="en-US" sz="1800" b="0">
                    <a:solidFill>
                      <a:srgbClr val="000000"/>
                    </a:solidFill>
                    <a:sym typeface="Symbol" charset="2"/>
                  </a:rPr>
                  <a:t></a:t>
                </a:r>
              </a:p>
            </p:txBody>
          </p:sp>
          <p:sp>
            <p:nvSpPr>
              <p:cNvPr id="821261" name="Rectangle 13"/>
              <p:cNvSpPr>
                <a:spLocks noChangeArrowheads="1"/>
              </p:cNvSpPr>
              <p:nvPr/>
            </p:nvSpPr>
            <p:spPr bwMode="auto">
              <a:xfrm>
                <a:off x="4592" y="1552"/>
                <a:ext cx="169" cy="288"/>
              </a:xfrm>
              <a:prstGeom prst="rect">
                <a:avLst/>
              </a:prstGeom>
              <a:noFill/>
              <a:ln w="9525">
                <a:noFill/>
                <a:miter lim="800000"/>
                <a:headEnd/>
                <a:tailEnd/>
              </a:ln>
              <a:effectLst/>
            </p:spPr>
            <p:txBody>
              <a:bodyPr wrap="none">
                <a:prstTxWarp prst="textNoShape">
                  <a:avLst/>
                </a:prstTxWarp>
                <a:spAutoFit/>
              </a:bodyPr>
              <a:lstStyle/>
              <a:p>
                <a:r>
                  <a:rPr lang="en-US" sz="2400" b="0">
                    <a:solidFill>
                      <a:srgbClr val="000000"/>
                    </a:solidFill>
                    <a:sym typeface="Symbol" charset="2"/>
                  </a:rPr>
                  <a:t>/</a:t>
                </a:r>
              </a:p>
            </p:txBody>
          </p:sp>
        </p:grpSp>
      </p:grpSp>
      <p:grpSp>
        <p:nvGrpSpPr>
          <p:cNvPr id="4" name="Group 14"/>
          <p:cNvGrpSpPr>
            <a:grpSpLocks/>
          </p:cNvGrpSpPr>
          <p:nvPr/>
        </p:nvGrpSpPr>
        <p:grpSpPr bwMode="auto">
          <a:xfrm>
            <a:off x="2146300" y="2032000"/>
            <a:ext cx="5105400" cy="457200"/>
            <a:chOff x="864" y="3568"/>
            <a:chExt cx="3216" cy="288"/>
          </a:xfrm>
        </p:grpSpPr>
        <p:sp>
          <p:nvSpPr>
            <p:cNvPr id="821263" name="Text Box 15"/>
            <p:cNvSpPr txBox="1">
              <a:spLocks noChangeArrowheads="1"/>
            </p:cNvSpPr>
            <p:nvPr/>
          </p:nvSpPr>
          <p:spPr bwMode="auto">
            <a:xfrm>
              <a:off x="864" y="3571"/>
              <a:ext cx="158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red</a:t>
              </a:r>
              <a:r>
                <a:rPr lang="en-US" sz="2000" b="0">
                  <a:solidFill>
                    <a:srgbClr val="000000"/>
                  </a:solidFill>
                </a:rPr>
                <a:t>  </a:t>
              </a:r>
              <a:r>
                <a:rPr lang="en-US" sz="1800" b="0">
                  <a:solidFill>
                    <a:srgbClr val="000000"/>
                  </a:solidFill>
                  <a:sym typeface="Symbol" charset="2"/>
                </a:rPr>
                <a:t></a:t>
              </a:r>
              <a:r>
                <a:rPr lang="en-US" sz="2000" b="0">
                  <a:solidFill>
                    <a:srgbClr val="000000"/>
                  </a:solidFill>
                </a:rPr>
                <a:t>  </a:t>
              </a:r>
              <a:r>
                <a:rPr lang="en-US" sz="2000">
                  <a:solidFill>
                    <a:srgbClr val="000000"/>
                  </a:solidFill>
                </a:rPr>
                <a:t>primary</a:t>
              </a:r>
              <a:endParaRPr lang="en-US" sz="2000" b="0">
                <a:solidFill>
                  <a:srgbClr val="000000"/>
                </a:solidFill>
              </a:endParaRPr>
            </a:p>
          </p:txBody>
        </p:sp>
        <p:sp>
          <p:nvSpPr>
            <p:cNvPr id="821264" name="Text Box 16"/>
            <p:cNvSpPr txBox="1">
              <a:spLocks noChangeArrowheads="1"/>
            </p:cNvSpPr>
            <p:nvPr/>
          </p:nvSpPr>
          <p:spPr bwMode="auto">
            <a:xfrm>
              <a:off x="2496" y="3571"/>
              <a:ext cx="158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red</a:t>
              </a:r>
              <a:r>
                <a:rPr lang="en-US" sz="2000" b="0">
                  <a:solidFill>
                    <a:srgbClr val="000000"/>
                  </a:solidFill>
                </a:rPr>
                <a:t>  </a:t>
              </a:r>
              <a:r>
                <a:rPr lang="en-US" sz="1800" b="0">
                  <a:solidFill>
                    <a:srgbClr val="000000"/>
                  </a:solidFill>
                  <a:sym typeface="Symbol" charset="2"/>
                </a:rPr>
                <a:t>  </a:t>
              </a:r>
              <a:r>
                <a:rPr lang="en-US" sz="2000" b="0">
                  <a:solidFill>
                    <a:srgbClr val="000000"/>
                  </a:solidFill>
                </a:rPr>
                <a:t>  </a:t>
              </a:r>
              <a:r>
                <a:rPr lang="en-US" sz="2000">
                  <a:solidFill>
                    <a:srgbClr val="000000"/>
                  </a:solidFill>
                </a:rPr>
                <a:t>secondary</a:t>
              </a:r>
              <a:endParaRPr lang="en-US" sz="2000" b="0">
                <a:solidFill>
                  <a:srgbClr val="000000"/>
                </a:solidFill>
              </a:endParaRPr>
            </a:p>
          </p:txBody>
        </p:sp>
        <p:grpSp>
          <p:nvGrpSpPr>
            <p:cNvPr id="5" name="Group 17"/>
            <p:cNvGrpSpPr>
              <a:grpSpLocks/>
            </p:cNvGrpSpPr>
            <p:nvPr/>
          </p:nvGrpSpPr>
          <p:grpSpPr bwMode="auto">
            <a:xfrm>
              <a:off x="2768" y="3568"/>
              <a:ext cx="219" cy="288"/>
              <a:chOff x="4560" y="1552"/>
              <a:chExt cx="219" cy="288"/>
            </a:xfrm>
          </p:grpSpPr>
          <p:sp>
            <p:nvSpPr>
              <p:cNvPr id="821266" name="Rectangle 18"/>
              <p:cNvSpPr>
                <a:spLocks noChangeArrowheads="1"/>
              </p:cNvSpPr>
              <p:nvPr/>
            </p:nvSpPr>
            <p:spPr bwMode="auto">
              <a:xfrm>
                <a:off x="4560" y="1584"/>
                <a:ext cx="219" cy="231"/>
              </a:xfrm>
              <a:prstGeom prst="rect">
                <a:avLst/>
              </a:prstGeom>
              <a:noFill/>
              <a:ln w="9525">
                <a:noFill/>
                <a:miter lim="800000"/>
                <a:headEnd/>
                <a:tailEnd/>
              </a:ln>
              <a:effectLst/>
            </p:spPr>
            <p:txBody>
              <a:bodyPr wrap="none">
                <a:prstTxWarp prst="textNoShape">
                  <a:avLst/>
                </a:prstTxWarp>
                <a:spAutoFit/>
              </a:bodyPr>
              <a:lstStyle/>
              <a:p>
                <a:r>
                  <a:rPr lang="en-US" sz="1800" b="0">
                    <a:solidFill>
                      <a:srgbClr val="000000"/>
                    </a:solidFill>
                    <a:sym typeface="Symbol" charset="2"/>
                  </a:rPr>
                  <a:t></a:t>
                </a:r>
              </a:p>
            </p:txBody>
          </p:sp>
          <p:sp>
            <p:nvSpPr>
              <p:cNvPr id="821267" name="Rectangle 19"/>
              <p:cNvSpPr>
                <a:spLocks noChangeArrowheads="1"/>
              </p:cNvSpPr>
              <p:nvPr/>
            </p:nvSpPr>
            <p:spPr bwMode="auto">
              <a:xfrm>
                <a:off x="4592" y="1552"/>
                <a:ext cx="169" cy="288"/>
              </a:xfrm>
              <a:prstGeom prst="rect">
                <a:avLst/>
              </a:prstGeom>
              <a:noFill/>
              <a:ln w="9525">
                <a:noFill/>
                <a:miter lim="800000"/>
                <a:headEnd/>
                <a:tailEnd/>
              </a:ln>
              <a:effectLst/>
            </p:spPr>
            <p:txBody>
              <a:bodyPr wrap="none">
                <a:prstTxWarp prst="textNoShape">
                  <a:avLst/>
                </a:prstTxWarp>
                <a:spAutoFit/>
              </a:bodyPr>
              <a:lstStyle/>
              <a:p>
                <a:r>
                  <a:rPr lang="en-US" sz="2400" b="0">
                    <a:solidFill>
                      <a:srgbClr val="000000"/>
                    </a:solidFill>
                    <a:sym typeface="Symbol" charset="2"/>
                  </a:rPr>
                  <a:t>/</a:t>
                </a:r>
              </a:p>
            </p:txBody>
          </p:sp>
        </p:grpSp>
      </p:grpSp>
      <p:grpSp>
        <p:nvGrpSpPr>
          <p:cNvPr id="6" name="Group 20"/>
          <p:cNvGrpSpPr>
            <a:grpSpLocks/>
          </p:cNvGrpSpPr>
          <p:nvPr/>
        </p:nvGrpSpPr>
        <p:grpSpPr bwMode="auto">
          <a:xfrm>
            <a:off x="2146300" y="2438400"/>
            <a:ext cx="5105400" cy="457200"/>
            <a:chOff x="864" y="3824"/>
            <a:chExt cx="3216" cy="288"/>
          </a:xfrm>
        </p:grpSpPr>
        <p:sp>
          <p:nvSpPr>
            <p:cNvPr id="821269" name="Text Box 21"/>
            <p:cNvSpPr txBox="1">
              <a:spLocks noChangeArrowheads="1"/>
            </p:cNvSpPr>
            <p:nvPr/>
          </p:nvSpPr>
          <p:spPr bwMode="auto">
            <a:xfrm>
              <a:off x="864" y="3830"/>
              <a:ext cx="158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–1  </a:t>
              </a:r>
              <a:r>
                <a:rPr lang="en-US" sz="1800" b="0">
                  <a:solidFill>
                    <a:srgbClr val="000000"/>
                  </a:solidFill>
                  <a:sym typeface="Symbol" charset="2"/>
                </a:rPr>
                <a:t></a:t>
              </a:r>
              <a:r>
                <a:rPr lang="en-US" sz="2000" b="0">
                  <a:solidFill>
                    <a:srgbClr val="000000"/>
                  </a:solidFill>
                </a:rPr>
                <a:t>  </a:t>
              </a:r>
              <a:r>
                <a:rPr lang="en-US" sz="2000">
                  <a:solidFill>
                    <a:srgbClr val="000000"/>
                  </a:solidFill>
                </a:rPr>
                <a:t>Z</a:t>
              </a:r>
              <a:endParaRPr lang="en-US" sz="2000" b="0">
                <a:solidFill>
                  <a:srgbClr val="000000"/>
                </a:solidFill>
              </a:endParaRPr>
            </a:p>
          </p:txBody>
        </p:sp>
        <p:sp>
          <p:nvSpPr>
            <p:cNvPr id="821270" name="Text Box 22"/>
            <p:cNvSpPr txBox="1">
              <a:spLocks noChangeArrowheads="1"/>
            </p:cNvSpPr>
            <p:nvPr/>
          </p:nvSpPr>
          <p:spPr bwMode="auto">
            <a:xfrm>
              <a:off x="2496" y="3830"/>
              <a:ext cx="158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–1  </a:t>
              </a:r>
              <a:r>
                <a:rPr lang="en-US" sz="1800" b="0">
                  <a:solidFill>
                    <a:srgbClr val="000000"/>
                  </a:solidFill>
                  <a:sym typeface="Symbol" charset="2"/>
                </a:rPr>
                <a:t>  </a:t>
              </a:r>
              <a:r>
                <a:rPr lang="en-US" sz="2000" b="0">
                  <a:solidFill>
                    <a:srgbClr val="000000"/>
                  </a:solidFill>
                </a:rPr>
                <a:t>  </a:t>
              </a:r>
              <a:r>
                <a:rPr lang="en-US" sz="2000">
                  <a:solidFill>
                    <a:srgbClr val="000000"/>
                  </a:solidFill>
                </a:rPr>
                <a:t>N</a:t>
              </a:r>
              <a:endParaRPr lang="en-US" sz="2000" b="0">
                <a:solidFill>
                  <a:srgbClr val="000000"/>
                </a:solidFill>
              </a:endParaRPr>
            </a:p>
          </p:txBody>
        </p:sp>
        <p:grpSp>
          <p:nvGrpSpPr>
            <p:cNvPr id="7" name="Group 23"/>
            <p:cNvGrpSpPr>
              <a:grpSpLocks/>
            </p:cNvGrpSpPr>
            <p:nvPr/>
          </p:nvGrpSpPr>
          <p:grpSpPr bwMode="auto">
            <a:xfrm>
              <a:off x="2720" y="3824"/>
              <a:ext cx="219" cy="288"/>
              <a:chOff x="4560" y="1552"/>
              <a:chExt cx="219" cy="288"/>
            </a:xfrm>
          </p:grpSpPr>
          <p:sp>
            <p:nvSpPr>
              <p:cNvPr id="821272" name="Rectangle 24"/>
              <p:cNvSpPr>
                <a:spLocks noChangeArrowheads="1"/>
              </p:cNvSpPr>
              <p:nvPr/>
            </p:nvSpPr>
            <p:spPr bwMode="auto">
              <a:xfrm>
                <a:off x="4560" y="1584"/>
                <a:ext cx="219" cy="231"/>
              </a:xfrm>
              <a:prstGeom prst="rect">
                <a:avLst/>
              </a:prstGeom>
              <a:noFill/>
              <a:ln w="9525">
                <a:noFill/>
                <a:miter lim="800000"/>
                <a:headEnd/>
                <a:tailEnd/>
              </a:ln>
              <a:effectLst/>
            </p:spPr>
            <p:txBody>
              <a:bodyPr wrap="none">
                <a:prstTxWarp prst="textNoShape">
                  <a:avLst/>
                </a:prstTxWarp>
                <a:spAutoFit/>
              </a:bodyPr>
              <a:lstStyle/>
              <a:p>
                <a:r>
                  <a:rPr lang="en-US" sz="1800" b="0">
                    <a:solidFill>
                      <a:srgbClr val="000000"/>
                    </a:solidFill>
                    <a:sym typeface="Symbol" charset="2"/>
                  </a:rPr>
                  <a:t></a:t>
                </a:r>
              </a:p>
            </p:txBody>
          </p:sp>
          <p:sp>
            <p:nvSpPr>
              <p:cNvPr id="821273" name="Rectangle 25"/>
              <p:cNvSpPr>
                <a:spLocks noChangeArrowheads="1"/>
              </p:cNvSpPr>
              <p:nvPr/>
            </p:nvSpPr>
            <p:spPr bwMode="auto">
              <a:xfrm>
                <a:off x="4592" y="1552"/>
                <a:ext cx="169" cy="288"/>
              </a:xfrm>
              <a:prstGeom prst="rect">
                <a:avLst/>
              </a:prstGeom>
              <a:noFill/>
              <a:ln w="9525">
                <a:noFill/>
                <a:miter lim="800000"/>
                <a:headEnd/>
                <a:tailEnd/>
              </a:ln>
              <a:effectLst/>
            </p:spPr>
            <p:txBody>
              <a:bodyPr wrap="none">
                <a:prstTxWarp prst="textNoShape">
                  <a:avLst/>
                </a:prstTxWarp>
                <a:spAutoFit/>
              </a:bodyPr>
              <a:lstStyle/>
              <a:p>
                <a:r>
                  <a:rPr lang="en-US" sz="2400" b="0">
                    <a:solidFill>
                      <a:srgbClr val="000000"/>
                    </a:solidFill>
                    <a:sym typeface="Symbol" charset="2"/>
                  </a:rPr>
                  <a:t>/</a:t>
                </a:r>
              </a:p>
            </p:txBody>
          </p:sp>
        </p:grpSp>
      </p:grpSp>
      <p:sp>
        <p:nvSpPr>
          <p:cNvPr id="821274" name="Rectangle 26"/>
          <p:cNvSpPr>
            <a:spLocks noChangeArrowheads="1"/>
          </p:cNvSpPr>
          <p:nvPr/>
        </p:nvSpPr>
        <p:spPr bwMode="auto">
          <a:xfrm>
            <a:off x="495300" y="2971800"/>
            <a:ext cx="8164513" cy="762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a:t>
            </a:r>
            <a:r>
              <a:rPr lang="en-US" sz="2400" i="1">
                <a:solidFill>
                  <a:srgbClr val="000000"/>
                </a:solidFill>
              </a:rPr>
              <a:t>union </a:t>
            </a:r>
            <a:r>
              <a:rPr lang="en-US" sz="2400" b="0">
                <a:solidFill>
                  <a:srgbClr val="000000"/>
                </a:solidFill>
              </a:rPr>
              <a:t>of two sets </a:t>
            </a:r>
            <a:r>
              <a:rPr lang="en-US" sz="2400" b="0" i="1">
                <a:solidFill>
                  <a:srgbClr val="000000"/>
                </a:solidFill>
              </a:rPr>
              <a:t>A</a:t>
            </a:r>
            <a:r>
              <a:rPr lang="en-US" sz="2400" b="0">
                <a:solidFill>
                  <a:srgbClr val="000000"/>
                </a:solidFill>
              </a:rPr>
              <a:t> and </a:t>
            </a:r>
            <a:r>
              <a:rPr lang="en-US" sz="2400" b="0" i="1">
                <a:solidFill>
                  <a:srgbClr val="000000"/>
                </a:solidFill>
              </a:rPr>
              <a:t>B</a:t>
            </a:r>
            <a:r>
              <a:rPr lang="en-US" sz="2400" b="0">
                <a:solidFill>
                  <a:srgbClr val="000000"/>
                </a:solidFill>
              </a:rPr>
              <a:t> (</a:t>
            </a:r>
            <a:r>
              <a:rPr lang="en-US" sz="2400" b="0" i="1">
                <a:solidFill>
                  <a:srgbClr val="000000"/>
                </a:solidFill>
              </a:rPr>
              <a:t>A</a:t>
            </a:r>
            <a:r>
              <a:rPr lang="en-US" sz="2400" b="0">
                <a:solidFill>
                  <a:srgbClr val="000000"/>
                </a:solidFill>
              </a:rPr>
              <a:t> </a:t>
            </a:r>
            <a:r>
              <a:rPr lang="en-US" sz="1800" b="0">
                <a:solidFill>
                  <a:srgbClr val="000000"/>
                </a:solidFill>
                <a:sym typeface="Symbol" charset="2"/>
              </a:rPr>
              <a:t></a:t>
            </a:r>
            <a:r>
              <a:rPr lang="en-US" sz="2400" b="0">
                <a:solidFill>
                  <a:srgbClr val="000000"/>
                </a:solidFill>
              </a:rPr>
              <a:t> </a:t>
            </a:r>
            <a:r>
              <a:rPr lang="en-US" sz="2400" b="0" i="1">
                <a:solidFill>
                  <a:srgbClr val="000000"/>
                </a:solidFill>
              </a:rPr>
              <a:t>B</a:t>
            </a:r>
            <a:r>
              <a:rPr lang="en-US" sz="2400" b="0">
                <a:solidFill>
                  <a:srgbClr val="000000"/>
                </a:solidFill>
              </a:rPr>
              <a:t>) consists of all elements in either </a:t>
            </a:r>
            <a:r>
              <a:rPr lang="en-US" sz="2400" b="0" i="1">
                <a:solidFill>
                  <a:srgbClr val="000000"/>
                </a:solidFill>
              </a:rPr>
              <a:t>A</a:t>
            </a:r>
            <a:r>
              <a:rPr lang="en-US" sz="2400" b="0">
                <a:solidFill>
                  <a:srgbClr val="000000"/>
                </a:solidFill>
              </a:rPr>
              <a:t> or </a:t>
            </a:r>
            <a:r>
              <a:rPr lang="en-US" sz="2400" b="0" i="1">
                <a:solidFill>
                  <a:srgbClr val="000000"/>
                </a:solidFill>
              </a:rPr>
              <a:t>B</a:t>
            </a:r>
            <a:r>
              <a:rPr lang="en-US" sz="2400" b="0">
                <a:solidFill>
                  <a:srgbClr val="000000"/>
                </a:solidFill>
              </a:rPr>
              <a:t> or both.</a:t>
            </a:r>
          </a:p>
        </p:txBody>
      </p:sp>
      <p:sp>
        <p:nvSpPr>
          <p:cNvPr id="821275" name="Rectangle 27"/>
          <p:cNvSpPr>
            <a:spLocks noChangeArrowheads="1"/>
          </p:cNvSpPr>
          <p:nvPr/>
        </p:nvSpPr>
        <p:spPr bwMode="auto">
          <a:xfrm>
            <a:off x="495300" y="3771900"/>
            <a:ext cx="8164513" cy="762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a:t>
            </a:r>
            <a:r>
              <a:rPr lang="en-US" sz="2400" i="1">
                <a:solidFill>
                  <a:srgbClr val="000000"/>
                </a:solidFill>
              </a:rPr>
              <a:t>intersection </a:t>
            </a:r>
            <a:r>
              <a:rPr lang="en-US" sz="2400" b="0">
                <a:solidFill>
                  <a:srgbClr val="000000"/>
                </a:solidFill>
              </a:rPr>
              <a:t>of </a:t>
            </a:r>
            <a:r>
              <a:rPr lang="en-US" sz="2400" b="0" i="1">
                <a:solidFill>
                  <a:srgbClr val="000000"/>
                </a:solidFill>
              </a:rPr>
              <a:t>A</a:t>
            </a:r>
            <a:r>
              <a:rPr lang="en-US" sz="2400" b="0">
                <a:solidFill>
                  <a:srgbClr val="000000"/>
                </a:solidFill>
              </a:rPr>
              <a:t> and </a:t>
            </a:r>
            <a:r>
              <a:rPr lang="en-US" sz="2400" b="0" i="1">
                <a:solidFill>
                  <a:srgbClr val="000000"/>
                </a:solidFill>
              </a:rPr>
              <a:t>B</a:t>
            </a:r>
            <a:r>
              <a:rPr lang="en-US" sz="2400" b="0">
                <a:solidFill>
                  <a:srgbClr val="000000"/>
                </a:solidFill>
              </a:rPr>
              <a:t> (</a:t>
            </a:r>
            <a:r>
              <a:rPr lang="en-US" sz="2400" b="0" i="1">
                <a:solidFill>
                  <a:srgbClr val="000000"/>
                </a:solidFill>
              </a:rPr>
              <a:t>A</a:t>
            </a:r>
            <a:r>
              <a:rPr lang="en-US" sz="2400" b="0">
                <a:solidFill>
                  <a:srgbClr val="000000"/>
                </a:solidFill>
              </a:rPr>
              <a:t> </a:t>
            </a:r>
            <a:r>
              <a:rPr lang="en-US" sz="1800" b="0">
                <a:solidFill>
                  <a:srgbClr val="000000"/>
                </a:solidFill>
                <a:sym typeface="Symbol" charset="2"/>
              </a:rPr>
              <a:t></a:t>
            </a:r>
            <a:r>
              <a:rPr lang="en-US" sz="2400" b="0">
                <a:solidFill>
                  <a:srgbClr val="000000"/>
                </a:solidFill>
              </a:rPr>
              <a:t> </a:t>
            </a:r>
            <a:r>
              <a:rPr lang="en-US" sz="2400" b="0" i="1">
                <a:solidFill>
                  <a:srgbClr val="000000"/>
                </a:solidFill>
              </a:rPr>
              <a:t>B</a:t>
            </a:r>
            <a:r>
              <a:rPr lang="en-US" sz="2400" b="0">
                <a:solidFill>
                  <a:srgbClr val="000000"/>
                </a:solidFill>
              </a:rPr>
              <a:t>) consists of all elements in both </a:t>
            </a:r>
            <a:r>
              <a:rPr lang="en-US" sz="2400" b="0" i="1">
                <a:solidFill>
                  <a:srgbClr val="000000"/>
                </a:solidFill>
              </a:rPr>
              <a:t>A</a:t>
            </a:r>
            <a:r>
              <a:rPr lang="en-US" sz="2400" b="0">
                <a:solidFill>
                  <a:srgbClr val="000000"/>
                </a:solidFill>
              </a:rPr>
              <a:t> or </a:t>
            </a:r>
            <a:r>
              <a:rPr lang="en-US" sz="2400" b="0" i="1">
                <a:solidFill>
                  <a:srgbClr val="000000"/>
                </a:solidFill>
              </a:rPr>
              <a:t>B</a:t>
            </a:r>
            <a:r>
              <a:rPr lang="en-US" sz="2400" b="0">
                <a:solidFill>
                  <a:srgbClr val="000000"/>
                </a:solidFill>
              </a:rPr>
              <a:t>.</a:t>
            </a:r>
          </a:p>
        </p:txBody>
      </p:sp>
      <p:sp>
        <p:nvSpPr>
          <p:cNvPr id="821276" name="Rectangle 28"/>
          <p:cNvSpPr>
            <a:spLocks noChangeArrowheads="1"/>
          </p:cNvSpPr>
          <p:nvPr/>
        </p:nvSpPr>
        <p:spPr bwMode="auto">
          <a:xfrm>
            <a:off x="495300" y="4572000"/>
            <a:ext cx="8164513" cy="7620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The </a:t>
            </a:r>
            <a:r>
              <a:rPr lang="en-US" sz="2400" i="1">
                <a:solidFill>
                  <a:srgbClr val="000000"/>
                </a:solidFill>
              </a:rPr>
              <a:t>set difference </a:t>
            </a:r>
            <a:r>
              <a:rPr lang="en-US" sz="2400" b="0">
                <a:solidFill>
                  <a:srgbClr val="000000"/>
                </a:solidFill>
              </a:rPr>
              <a:t>of </a:t>
            </a:r>
            <a:r>
              <a:rPr lang="en-US" sz="2400" b="0" i="1">
                <a:solidFill>
                  <a:srgbClr val="000000"/>
                </a:solidFill>
              </a:rPr>
              <a:t>A</a:t>
            </a:r>
            <a:r>
              <a:rPr lang="en-US" sz="2400" b="0">
                <a:solidFill>
                  <a:srgbClr val="000000"/>
                </a:solidFill>
              </a:rPr>
              <a:t> and </a:t>
            </a:r>
            <a:r>
              <a:rPr lang="en-US" sz="2400" b="0" i="1">
                <a:solidFill>
                  <a:srgbClr val="000000"/>
                </a:solidFill>
              </a:rPr>
              <a:t>B</a:t>
            </a:r>
            <a:r>
              <a:rPr lang="en-US" sz="2400" b="0">
                <a:solidFill>
                  <a:srgbClr val="000000"/>
                </a:solidFill>
              </a:rPr>
              <a:t> (</a:t>
            </a:r>
            <a:r>
              <a:rPr lang="en-US" sz="2400" b="0" i="1">
                <a:solidFill>
                  <a:srgbClr val="000000"/>
                </a:solidFill>
              </a:rPr>
              <a:t>A</a:t>
            </a:r>
            <a:r>
              <a:rPr lang="en-US" sz="2400" b="0">
                <a:solidFill>
                  <a:srgbClr val="000000"/>
                </a:solidFill>
              </a:rPr>
              <a:t> </a:t>
            </a:r>
            <a:r>
              <a:rPr lang="en-US" sz="2400">
                <a:solidFill>
                  <a:srgbClr val="000000"/>
                </a:solidFill>
              </a:rPr>
              <a:t>–</a:t>
            </a:r>
            <a:r>
              <a:rPr lang="en-US" sz="2400" b="0">
                <a:solidFill>
                  <a:srgbClr val="000000"/>
                </a:solidFill>
              </a:rPr>
              <a:t> </a:t>
            </a:r>
            <a:r>
              <a:rPr lang="en-US" sz="2400" b="0" i="1">
                <a:solidFill>
                  <a:srgbClr val="000000"/>
                </a:solidFill>
              </a:rPr>
              <a:t>B</a:t>
            </a:r>
            <a:r>
              <a:rPr lang="en-US" sz="2400" b="0">
                <a:solidFill>
                  <a:srgbClr val="000000"/>
                </a:solidFill>
              </a:rPr>
              <a:t>) consists of all elements in </a:t>
            </a:r>
            <a:r>
              <a:rPr lang="en-US" sz="2400" b="0" i="1">
                <a:solidFill>
                  <a:srgbClr val="000000"/>
                </a:solidFill>
              </a:rPr>
              <a:t>A</a:t>
            </a:r>
            <a:r>
              <a:rPr lang="en-US" sz="2400" b="0">
                <a:solidFill>
                  <a:srgbClr val="000000"/>
                </a:solidFill>
              </a:rPr>
              <a:t> but not in </a:t>
            </a:r>
            <a:r>
              <a:rPr lang="en-US" sz="2400" b="0" i="1">
                <a:solidFill>
                  <a:srgbClr val="000000"/>
                </a:solidFill>
              </a:rPr>
              <a:t>B</a:t>
            </a:r>
            <a:r>
              <a:rPr lang="en-US" sz="2400" b="0">
                <a:solidFill>
                  <a:srgbClr val="000000"/>
                </a:solidFill>
              </a:rPr>
              <a:t>.</a:t>
            </a:r>
          </a:p>
        </p:txBody>
      </p:sp>
      <p:sp>
        <p:nvSpPr>
          <p:cNvPr id="821277" name="Rectangle 29"/>
          <p:cNvSpPr>
            <a:spLocks noChangeArrowheads="1"/>
          </p:cNvSpPr>
          <p:nvPr/>
        </p:nvSpPr>
        <p:spPr bwMode="auto">
          <a:xfrm>
            <a:off x="495300" y="5372100"/>
            <a:ext cx="8164513" cy="419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Set </a:t>
            </a:r>
            <a:r>
              <a:rPr lang="en-US" sz="2400" b="0" i="1">
                <a:solidFill>
                  <a:srgbClr val="000000"/>
                </a:solidFill>
              </a:rPr>
              <a:t>A</a:t>
            </a:r>
            <a:r>
              <a:rPr lang="en-US" sz="2400" b="0">
                <a:solidFill>
                  <a:srgbClr val="000000"/>
                </a:solidFill>
              </a:rPr>
              <a:t> is a </a:t>
            </a:r>
            <a:r>
              <a:rPr lang="en-US" sz="2400" i="1">
                <a:solidFill>
                  <a:srgbClr val="000000"/>
                </a:solidFill>
              </a:rPr>
              <a:t>subset</a:t>
            </a:r>
            <a:r>
              <a:rPr lang="en-US" sz="2400" b="0">
                <a:solidFill>
                  <a:srgbClr val="000000"/>
                </a:solidFill>
              </a:rPr>
              <a:t> of </a:t>
            </a:r>
            <a:r>
              <a:rPr lang="en-US" sz="2400" b="0" i="1">
                <a:solidFill>
                  <a:srgbClr val="000000"/>
                </a:solidFill>
              </a:rPr>
              <a:t>B</a:t>
            </a:r>
            <a:r>
              <a:rPr lang="en-US" sz="2400" b="0">
                <a:solidFill>
                  <a:srgbClr val="000000"/>
                </a:solidFill>
              </a:rPr>
              <a:t> (</a:t>
            </a:r>
            <a:r>
              <a:rPr lang="en-US" sz="2400" b="0" i="1">
                <a:solidFill>
                  <a:srgbClr val="000000"/>
                </a:solidFill>
              </a:rPr>
              <a:t>A</a:t>
            </a:r>
            <a:r>
              <a:rPr lang="en-US" sz="2400" b="0">
                <a:solidFill>
                  <a:srgbClr val="000000"/>
                </a:solidFill>
              </a:rPr>
              <a:t> </a:t>
            </a:r>
            <a:r>
              <a:rPr lang="en-US" sz="1800" b="0">
                <a:solidFill>
                  <a:srgbClr val="000000"/>
                </a:solidFill>
                <a:sym typeface="Symbol" charset="2"/>
              </a:rPr>
              <a:t></a:t>
            </a:r>
            <a:r>
              <a:rPr lang="en-US" sz="2400" b="0">
                <a:solidFill>
                  <a:srgbClr val="000000"/>
                </a:solidFill>
              </a:rPr>
              <a:t> </a:t>
            </a:r>
            <a:r>
              <a:rPr lang="en-US" sz="2400" b="0" i="1">
                <a:solidFill>
                  <a:srgbClr val="000000"/>
                </a:solidFill>
              </a:rPr>
              <a:t>B</a:t>
            </a:r>
            <a:r>
              <a:rPr lang="en-US" sz="2400" b="0">
                <a:solidFill>
                  <a:srgbClr val="000000"/>
                </a:solidFill>
              </a:rPr>
              <a:t>) if all elements in </a:t>
            </a:r>
            <a:r>
              <a:rPr lang="en-US" sz="2400" b="0" i="1">
                <a:solidFill>
                  <a:srgbClr val="000000"/>
                </a:solidFill>
              </a:rPr>
              <a:t>A</a:t>
            </a:r>
            <a:r>
              <a:rPr lang="en-US" sz="2400" b="0">
                <a:solidFill>
                  <a:srgbClr val="000000"/>
                </a:solidFill>
              </a:rPr>
              <a:t> are also in </a:t>
            </a:r>
            <a:r>
              <a:rPr lang="en-US" sz="2400" b="0" i="1">
                <a:solidFill>
                  <a:srgbClr val="000000"/>
                </a:solidFill>
              </a:rPr>
              <a:t>B</a:t>
            </a:r>
            <a:r>
              <a:rPr lang="en-US" sz="2400" b="0">
                <a:solidFill>
                  <a:srgbClr val="000000"/>
                </a:solidFill>
              </a:rPr>
              <a:t>.</a:t>
            </a:r>
          </a:p>
        </p:txBody>
      </p:sp>
      <p:sp>
        <p:nvSpPr>
          <p:cNvPr id="821279" name="Rectangle 31"/>
          <p:cNvSpPr>
            <a:spLocks noChangeArrowheads="1"/>
          </p:cNvSpPr>
          <p:nvPr/>
        </p:nvSpPr>
        <p:spPr bwMode="auto">
          <a:xfrm>
            <a:off x="495300" y="5829300"/>
            <a:ext cx="8164513" cy="419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Sets </a:t>
            </a:r>
            <a:r>
              <a:rPr lang="en-US" sz="2400" b="0" i="1">
                <a:solidFill>
                  <a:srgbClr val="000000"/>
                </a:solidFill>
              </a:rPr>
              <a:t>A</a:t>
            </a:r>
            <a:r>
              <a:rPr lang="en-US" sz="2400" b="0">
                <a:solidFill>
                  <a:srgbClr val="000000"/>
                </a:solidFill>
              </a:rPr>
              <a:t> and </a:t>
            </a:r>
            <a:r>
              <a:rPr lang="en-US" sz="2400" b="0" i="1">
                <a:solidFill>
                  <a:srgbClr val="000000"/>
                </a:solidFill>
              </a:rPr>
              <a:t>B </a:t>
            </a:r>
            <a:r>
              <a:rPr lang="en-US" sz="2400" b="0">
                <a:solidFill>
                  <a:srgbClr val="000000"/>
                </a:solidFill>
              </a:rPr>
              <a:t>are </a:t>
            </a:r>
            <a:r>
              <a:rPr lang="en-US" sz="2400" i="1">
                <a:solidFill>
                  <a:srgbClr val="000000"/>
                </a:solidFill>
              </a:rPr>
              <a:t>equal</a:t>
            </a:r>
            <a:r>
              <a:rPr lang="en-US" sz="2400" b="0">
                <a:solidFill>
                  <a:srgbClr val="000000"/>
                </a:solidFill>
              </a:rPr>
              <a:t> (</a:t>
            </a:r>
            <a:r>
              <a:rPr lang="en-US" sz="2400" b="0" i="1">
                <a:solidFill>
                  <a:srgbClr val="000000"/>
                </a:solidFill>
              </a:rPr>
              <a:t>A</a:t>
            </a:r>
            <a:r>
              <a:rPr lang="en-US" sz="2400" b="0">
                <a:solidFill>
                  <a:srgbClr val="000000"/>
                </a:solidFill>
              </a:rPr>
              <a:t> </a:t>
            </a:r>
            <a:r>
              <a:rPr lang="en-US" sz="1800" b="0">
                <a:solidFill>
                  <a:srgbClr val="000000"/>
                </a:solidFill>
                <a:sym typeface="Symbol" charset="2"/>
              </a:rPr>
              <a:t>=</a:t>
            </a:r>
            <a:r>
              <a:rPr lang="en-US" sz="2400" b="0">
                <a:solidFill>
                  <a:srgbClr val="000000"/>
                </a:solidFill>
              </a:rPr>
              <a:t> </a:t>
            </a:r>
            <a:r>
              <a:rPr lang="en-US" sz="2400" b="0" i="1">
                <a:solidFill>
                  <a:srgbClr val="000000"/>
                </a:solidFill>
              </a:rPr>
              <a:t>B</a:t>
            </a:r>
            <a:r>
              <a:rPr lang="en-US" sz="2400" b="0">
                <a:solidFill>
                  <a:srgbClr val="000000"/>
                </a:solidFill>
              </a:rPr>
              <a:t>) if they have the same elements.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82127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82127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82127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821277">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82127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1274" grpId="0" build="p" autoUpdateAnimBg="0"/>
      <p:bldP spid="821275" grpId="0" build="p" autoUpdateAnimBg="0"/>
      <p:bldP spid="821276" grpId="0" build="p" autoUpdateAnimBg="0"/>
      <p:bldP spid="821277" grpId="0" build="p" autoUpdateAnimBg="0"/>
      <p:bldP spid="821279" grpId="0" build="p" autoUpdateAnimBg="0"/>
    </p:bld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2329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Exercise: Set Operations</a:t>
            </a:r>
            <a:endParaRPr lang="en-US">
              <a:solidFill>
                <a:schemeClr val="tx1"/>
              </a:solidFill>
            </a:endParaRPr>
          </a:p>
        </p:txBody>
      </p:sp>
      <p:sp>
        <p:nvSpPr>
          <p:cNvPr id="823323" name="Text Box 27"/>
          <p:cNvSpPr txBox="1">
            <a:spLocks noChangeArrowheads="1"/>
          </p:cNvSpPr>
          <p:nvPr/>
        </p:nvSpPr>
        <p:spPr bwMode="auto">
          <a:xfrm>
            <a:off x="2514600" y="1597025"/>
            <a:ext cx="4114800" cy="1616075"/>
          </a:xfrm>
          <a:prstGeom prst="rect">
            <a:avLst/>
          </a:prstGeom>
          <a:noFill/>
          <a:ln w="9525">
            <a:noFill/>
            <a:miter lim="800000"/>
            <a:headEnd/>
            <a:tailEnd/>
          </a:ln>
          <a:effectLst/>
        </p:spPr>
        <p:txBody>
          <a:bodyPr>
            <a:prstTxWarp prst="textNoShape">
              <a:avLst/>
            </a:prstTxWarp>
            <a:spAutoFit/>
          </a:bodyPr>
          <a:lstStyle/>
          <a:p>
            <a:r>
              <a:rPr lang="en-US" sz="2000">
                <a:solidFill>
                  <a:srgbClr val="000000"/>
                </a:solidFill>
              </a:rPr>
              <a:t>digits  =  </a:t>
            </a:r>
            <a:r>
              <a:rPr lang="en-US" sz="2000" b="0">
                <a:solidFill>
                  <a:srgbClr val="000000"/>
                </a:solidFill>
              </a:rPr>
              <a:t>{</a:t>
            </a:r>
            <a:r>
              <a:rPr lang="en-US" sz="2000">
                <a:solidFill>
                  <a:srgbClr val="000000"/>
                </a:solidFill>
              </a:rPr>
              <a:t> </a:t>
            </a:r>
            <a:r>
              <a:rPr lang="en-US" sz="2000" b="0">
                <a:solidFill>
                  <a:srgbClr val="000000"/>
                </a:solidFill>
              </a:rPr>
              <a:t>0, 1, 2, 3, 4, 5, 6, 7, 8, 9</a:t>
            </a:r>
            <a:r>
              <a:rPr lang="en-US" sz="2000" b="0" i="1">
                <a:solidFill>
                  <a:srgbClr val="000000"/>
                </a:solidFill>
              </a:rPr>
              <a:t> </a:t>
            </a:r>
            <a:r>
              <a:rPr lang="en-US" sz="2000" b="0">
                <a:solidFill>
                  <a:srgbClr val="000000"/>
                </a:solidFill>
              </a:rPr>
              <a:t>}</a:t>
            </a:r>
          </a:p>
          <a:p>
            <a:r>
              <a:rPr lang="en-US" sz="2000">
                <a:solidFill>
                  <a:srgbClr val="000000"/>
                </a:solidFill>
              </a:rPr>
              <a:t>evens  =  </a:t>
            </a:r>
            <a:r>
              <a:rPr lang="en-US" sz="2000" b="0">
                <a:solidFill>
                  <a:srgbClr val="000000"/>
                </a:solidFill>
              </a:rPr>
              <a:t>{</a:t>
            </a:r>
            <a:r>
              <a:rPr lang="en-US" sz="2000">
                <a:solidFill>
                  <a:srgbClr val="000000"/>
                </a:solidFill>
              </a:rPr>
              <a:t> </a:t>
            </a:r>
            <a:r>
              <a:rPr lang="en-US" sz="2000" b="0">
                <a:solidFill>
                  <a:srgbClr val="000000"/>
                </a:solidFill>
              </a:rPr>
              <a:t>0, 2, 4, 6, 8</a:t>
            </a:r>
            <a:r>
              <a:rPr lang="en-US" sz="2000" b="0" i="1">
                <a:solidFill>
                  <a:srgbClr val="000000"/>
                </a:solidFill>
              </a:rPr>
              <a:t> </a:t>
            </a:r>
            <a:r>
              <a:rPr lang="en-US" sz="2000" b="0">
                <a:solidFill>
                  <a:srgbClr val="000000"/>
                </a:solidFill>
              </a:rPr>
              <a:t>}</a:t>
            </a:r>
          </a:p>
          <a:p>
            <a:r>
              <a:rPr lang="en-US" sz="2000">
                <a:solidFill>
                  <a:srgbClr val="000000"/>
                </a:solidFill>
              </a:rPr>
              <a:t>odds  =  </a:t>
            </a:r>
            <a:r>
              <a:rPr lang="en-US" sz="2000" b="0">
                <a:solidFill>
                  <a:srgbClr val="000000"/>
                </a:solidFill>
              </a:rPr>
              <a:t>{ 1, 3, 5, 7, 9</a:t>
            </a:r>
            <a:r>
              <a:rPr lang="en-US" sz="2000" b="0" i="1">
                <a:solidFill>
                  <a:srgbClr val="000000"/>
                </a:solidFill>
              </a:rPr>
              <a:t> </a:t>
            </a:r>
            <a:r>
              <a:rPr lang="en-US" sz="2000" b="0">
                <a:solidFill>
                  <a:srgbClr val="000000"/>
                </a:solidFill>
              </a:rPr>
              <a:t>}</a:t>
            </a:r>
          </a:p>
          <a:p>
            <a:r>
              <a:rPr lang="en-US" sz="2000">
                <a:solidFill>
                  <a:srgbClr val="000000"/>
                </a:solidFill>
              </a:rPr>
              <a:t>primes  =  </a:t>
            </a:r>
            <a:r>
              <a:rPr lang="en-US" sz="2000" b="0">
                <a:solidFill>
                  <a:srgbClr val="000000"/>
                </a:solidFill>
              </a:rPr>
              <a:t>{ 2, 3, 5, 7 }</a:t>
            </a:r>
          </a:p>
          <a:p>
            <a:r>
              <a:rPr lang="en-US" sz="2000">
                <a:solidFill>
                  <a:srgbClr val="000000"/>
                </a:solidFill>
              </a:rPr>
              <a:t>squares  =  </a:t>
            </a:r>
            <a:r>
              <a:rPr lang="en-US" sz="2000" b="0">
                <a:solidFill>
                  <a:srgbClr val="000000"/>
                </a:solidFill>
              </a:rPr>
              <a:t>{ 0, 1, 4, 9</a:t>
            </a:r>
            <a:r>
              <a:rPr lang="en-US" sz="2000" b="0" i="1">
                <a:solidFill>
                  <a:srgbClr val="000000"/>
                </a:solidFill>
              </a:rPr>
              <a:t> </a:t>
            </a:r>
            <a:r>
              <a:rPr lang="en-US" sz="2000" b="0">
                <a:solidFill>
                  <a:srgbClr val="000000"/>
                </a:solidFill>
              </a:rPr>
              <a:t>}</a:t>
            </a:r>
          </a:p>
        </p:txBody>
      </p:sp>
      <p:sp>
        <p:nvSpPr>
          <p:cNvPr id="823326" name="Text Box 30"/>
          <p:cNvSpPr txBox="1">
            <a:spLocks noChangeArrowheads="1"/>
          </p:cNvSpPr>
          <p:nvPr/>
        </p:nvSpPr>
        <p:spPr bwMode="auto">
          <a:xfrm>
            <a:off x="809625" y="1149350"/>
            <a:ext cx="6772275" cy="4572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400" b="0">
                <a:solidFill>
                  <a:srgbClr val="000000"/>
                </a:solidFill>
              </a:rPr>
              <a:t>Suppose that you have the following sets:</a:t>
            </a:r>
          </a:p>
        </p:txBody>
      </p:sp>
      <p:sp>
        <p:nvSpPr>
          <p:cNvPr id="823327" name="Text Box 31"/>
          <p:cNvSpPr txBox="1">
            <a:spLocks noChangeArrowheads="1"/>
          </p:cNvSpPr>
          <p:nvPr/>
        </p:nvSpPr>
        <p:spPr bwMode="auto">
          <a:xfrm>
            <a:off x="809625" y="3295650"/>
            <a:ext cx="7340600" cy="4572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400" b="0">
                <a:solidFill>
                  <a:srgbClr val="000000"/>
                </a:solidFill>
              </a:rPr>
              <a:t>What is the value of each of the following expressions: </a:t>
            </a:r>
          </a:p>
        </p:txBody>
      </p:sp>
      <p:grpSp>
        <p:nvGrpSpPr>
          <p:cNvPr id="2" name="Group 50"/>
          <p:cNvGrpSpPr>
            <a:grpSpLocks/>
          </p:cNvGrpSpPr>
          <p:nvPr/>
        </p:nvGrpSpPr>
        <p:grpSpPr bwMode="auto">
          <a:xfrm>
            <a:off x="1165225" y="3765550"/>
            <a:ext cx="2976563" cy="409575"/>
            <a:chOff x="734" y="2372"/>
            <a:chExt cx="1875" cy="258"/>
          </a:xfrm>
        </p:grpSpPr>
        <p:sp>
          <p:nvSpPr>
            <p:cNvPr id="823328" name="Text Box 32"/>
            <p:cNvSpPr txBox="1">
              <a:spLocks noChangeArrowheads="1"/>
            </p:cNvSpPr>
            <p:nvPr/>
          </p:nvSpPr>
          <p:spPr bwMode="auto">
            <a:xfrm>
              <a:off x="734" y="2372"/>
              <a:ext cx="350"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a)</a:t>
              </a:r>
            </a:p>
          </p:txBody>
        </p:sp>
        <p:sp>
          <p:nvSpPr>
            <p:cNvPr id="823329" name="Text Box 33"/>
            <p:cNvSpPr txBox="1">
              <a:spLocks noChangeArrowheads="1"/>
            </p:cNvSpPr>
            <p:nvPr/>
          </p:nvSpPr>
          <p:spPr bwMode="auto">
            <a:xfrm>
              <a:off x="970" y="2380"/>
              <a:ext cx="1639" cy="250"/>
            </a:xfrm>
            <a:prstGeom prst="rect">
              <a:avLst/>
            </a:prstGeom>
            <a:noFill/>
            <a:ln w="9525">
              <a:noFill/>
              <a:miter lim="800000"/>
              <a:headEnd/>
              <a:tailEnd/>
            </a:ln>
            <a:effectLst/>
          </p:spPr>
          <p:txBody>
            <a:bodyPr>
              <a:prstTxWarp prst="textNoShape">
                <a:avLst/>
              </a:prstTxWarp>
              <a:spAutoFit/>
            </a:bodyPr>
            <a:lstStyle/>
            <a:p>
              <a:r>
                <a:rPr lang="en-US" sz="2000">
                  <a:solidFill>
                    <a:srgbClr val="000000"/>
                  </a:solidFill>
                </a:rPr>
                <a:t>evens  </a:t>
              </a:r>
              <a:r>
                <a:rPr lang="en-US" sz="1800" b="0">
                  <a:solidFill>
                    <a:srgbClr val="000000"/>
                  </a:solidFill>
                  <a:sym typeface="Symbol" charset="2"/>
                </a:rPr>
                <a:t></a:t>
              </a:r>
              <a:r>
                <a:rPr lang="en-US" sz="2000">
                  <a:solidFill>
                    <a:srgbClr val="000000"/>
                  </a:solidFill>
                </a:rPr>
                <a:t>  squares</a:t>
              </a:r>
            </a:p>
          </p:txBody>
        </p:sp>
      </p:grpSp>
      <p:sp>
        <p:nvSpPr>
          <p:cNvPr id="823330" name="Text Box 34"/>
          <p:cNvSpPr txBox="1">
            <a:spLocks noChangeArrowheads="1"/>
          </p:cNvSpPr>
          <p:nvPr/>
        </p:nvSpPr>
        <p:spPr bwMode="auto">
          <a:xfrm>
            <a:off x="5070475" y="3779838"/>
            <a:ext cx="2735263"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a:t>
            </a:r>
            <a:r>
              <a:rPr lang="en-US" sz="2000">
                <a:solidFill>
                  <a:srgbClr val="000000"/>
                </a:solidFill>
              </a:rPr>
              <a:t> </a:t>
            </a:r>
            <a:r>
              <a:rPr lang="en-US" sz="2000" b="0">
                <a:solidFill>
                  <a:srgbClr val="000000"/>
                </a:solidFill>
              </a:rPr>
              <a:t>0, 1, 2, 4, 6, 8, 9</a:t>
            </a:r>
            <a:r>
              <a:rPr lang="en-US" sz="2000" b="0" i="1">
                <a:solidFill>
                  <a:srgbClr val="000000"/>
                </a:solidFill>
              </a:rPr>
              <a:t> </a:t>
            </a:r>
            <a:r>
              <a:rPr lang="en-US" sz="2000" b="0">
                <a:solidFill>
                  <a:srgbClr val="000000"/>
                </a:solidFill>
              </a:rPr>
              <a:t>}</a:t>
            </a:r>
          </a:p>
        </p:txBody>
      </p:sp>
      <p:grpSp>
        <p:nvGrpSpPr>
          <p:cNvPr id="3" name="Group 51"/>
          <p:cNvGrpSpPr>
            <a:grpSpLocks/>
          </p:cNvGrpSpPr>
          <p:nvPr/>
        </p:nvGrpSpPr>
        <p:grpSpPr bwMode="auto">
          <a:xfrm>
            <a:off x="1165225" y="4210050"/>
            <a:ext cx="2976563" cy="409575"/>
            <a:chOff x="734" y="2652"/>
            <a:chExt cx="1875" cy="258"/>
          </a:xfrm>
        </p:grpSpPr>
        <p:sp>
          <p:nvSpPr>
            <p:cNvPr id="823332" name="Text Box 36"/>
            <p:cNvSpPr txBox="1">
              <a:spLocks noChangeArrowheads="1"/>
            </p:cNvSpPr>
            <p:nvPr/>
          </p:nvSpPr>
          <p:spPr bwMode="auto">
            <a:xfrm>
              <a:off x="734" y="2652"/>
              <a:ext cx="350"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b)</a:t>
              </a:r>
            </a:p>
          </p:txBody>
        </p:sp>
        <p:sp>
          <p:nvSpPr>
            <p:cNvPr id="823333" name="Text Box 37"/>
            <p:cNvSpPr txBox="1">
              <a:spLocks noChangeArrowheads="1"/>
            </p:cNvSpPr>
            <p:nvPr/>
          </p:nvSpPr>
          <p:spPr bwMode="auto">
            <a:xfrm>
              <a:off x="970" y="2660"/>
              <a:ext cx="1639" cy="250"/>
            </a:xfrm>
            <a:prstGeom prst="rect">
              <a:avLst/>
            </a:prstGeom>
            <a:noFill/>
            <a:ln w="9525">
              <a:noFill/>
              <a:miter lim="800000"/>
              <a:headEnd/>
              <a:tailEnd/>
            </a:ln>
            <a:effectLst/>
          </p:spPr>
          <p:txBody>
            <a:bodyPr>
              <a:prstTxWarp prst="textNoShape">
                <a:avLst/>
              </a:prstTxWarp>
              <a:spAutoFit/>
            </a:bodyPr>
            <a:lstStyle/>
            <a:p>
              <a:r>
                <a:rPr lang="en-US" sz="2000">
                  <a:solidFill>
                    <a:srgbClr val="000000"/>
                  </a:solidFill>
                </a:rPr>
                <a:t>odds  </a:t>
              </a:r>
              <a:r>
                <a:rPr lang="en-US" sz="1800" b="0">
                  <a:solidFill>
                    <a:srgbClr val="000000"/>
                  </a:solidFill>
                  <a:sym typeface="Symbol" charset="2"/>
                </a:rPr>
                <a:t></a:t>
              </a:r>
              <a:r>
                <a:rPr lang="en-US" sz="2000">
                  <a:solidFill>
                    <a:srgbClr val="000000"/>
                  </a:solidFill>
                </a:rPr>
                <a:t>  squares</a:t>
              </a:r>
            </a:p>
          </p:txBody>
        </p:sp>
      </p:grpSp>
      <p:sp>
        <p:nvSpPr>
          <p:cNvPr id="823334" name="Text Box 38"/>
          <p:cNvSpPr txBox="1">
            <a:spLocks noChangeArrowheads="1"/>
          </p:cNvSpPr>
          <p:nvPr/>
        </p:nvSpPr>
        <p:spPr bwMode="auto">
          <a:xfrm>
            <a:off x="5070475" y="4224338"/>
            <a:ext cx="2735263"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a:t>
            </a:r>
            <a:r>
              <a:rPr lang="en-US" sz="2000">
                <a:solidFill>
                  <a:srgbClr val="000000"/>
                </a:solidFill>
              </a:rPr>
              <a:t> </a:t>
            </a:r>
            <a:r>
              <a:rPr lang="en-US" sz="2000" b="0">
                <a:solidFill>
                  <a:srgbClr val="000000"/>
                </a:solidFill>
              </a:rPr>
              <a:t>1, 9</a:t>
            </a:r>
            <a:r>
              <a:rPr lang="en-US" sz="2000" b="0" i="1">
                <a:solidFill>
                  <a:srgbClr val="000000"/>
                </a:solidFill>
              </a:rPr>
              <a:t> </a:t>
            </a:r>
            <a:r>
              <a:rPr lang="en-US" sz="2000" b="0">
                <a:solidFill>
                  <a:srgbClr val="000000"/>
                </a:solidFill>
              </a:rPr>
              <a:t>}</a:t>
            </a:r>
          </a:p>
        </p:txBody>
      </p:sp>
      <p:grpSp>
        <p:nvGrpSpPr>
          <p:cNvPr id="4" name="Group 52"/>
          <p:cNvGrpSpPr>
            <a:grpSpLocks/>
          </p:cNvGrpSpPr>
          <p:nvPr/>
        </p:nvGrpSpPr>
        <p:grpSpPr bwMode="auto">
          <a:xfrm>
            <a:off x="1165225" y="4654550"/>
            <a:ext cx="2976563" cy="409575"/>
            <a:chOff x="734" y="2932"/>
            <a:chExt cx="1875" cy="258"/>
          </a:xfrm>
        </p:grpSpPr>
        <p:sp>
          <p:nvSpPr>
            <p:cNvPr id="823335" name="Text Box 39"/>
            <p:cNvSpPr txBox="1">
              <a:spLocks noChangeArrowheads="1"/>
            </p:cNvSpPr>
            <p:nvPr/>
          </p:nvSpPr>
          <p:spPr bwMode="auto">
            <a:xfrm>
              <a:off x="734" y="2932"/>
              <a:ext cx="350"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c)</a:t>
              </a:r>
            </a:p>
          </p:txBody>
        </p:sp>
        <p:sp>
          <p:nvSpPr>
            <p:cNvPr id="823336" name="Text Box 40"/>
            <p:cNvSpPr txBox="1">
              <a:spLocks noChangeArrowheads="1"/>
            </p:cNvSpPr>
            <p:nvPr/>
          </p:nvSpPr>
          <p:spPr bwMode="auto">
            <a:xfrm>
              <a:off x="970" y="2940"/>
              <a:ext cx="1639" cy="250"/>
            </a:xfrm>
            <a:prstGeom prst="rect">
              <a:avLst/>
            </a:prstGeom>
            <a:noFill/>
            <a:ln w="9525">
              <a:noFill/>
              <a:miter lim="800000"/>
              <a:headEnd/>
              <a:tailEnd/>
            </a:ln>
            <a:effectLst/>
          </p:spPr>
          <p:txBody>
            <a:bodyPr>
              <a:prstTxWarp prst="textNoShape">
                <a:avLst/>
              </a:prstTxWarp>
              <a:spAutoFit/>
            </a:bodyPr>
            <a:lstStyle/>
            <a:p>
              <a:r>
                <a:rPr lang="en-US" sz="2000">
                  <a:solidFill>
                    <a:srgbClr val="000000"/>
                  </a:solidFill>
                </a:rPr>
                <a:t>squares  </a:t>
              </a:r>
              <a:r>
                <a:rPr lang="en-US" sz="1800" b="0">
                  <a:solidFill>
                    <a:srgbClr val="000000"/>
                  </a:solidFill>
                  <a:sym typeface="Symbol" charset="2"/>
                </a:rPr>
                <a:t></a:t>
              </a:r>
              <a:r>
                <a:rPr lang="en-US" sz="2000">
                  <a:solidFill>
                    <a:srgbClr val="000000"/>
                  </a:solidFill>
                </a:rPr>
                <a:t>  primes</a:t>
              </a:r>
            </a:p>
          </p:txBody>
        </p:sp>
      </p:grpSp>
      <p:sp>
        <p:nvSpPr>
          <p:cNvPr id="823337" name="Text Box 41"/>
          <p:cNvSpPr txBox="1">
            <a:spLocks noChangeArrowheads="1"/>
          </p:cNvSpPr>
          <p:nvPr/>
        </p:nvSpPr>
        <p:spPr bwMode="auto">
          <a:xfrm>
            <a:off x="5070475" y="4681538"/>
            <a:ext cx="2735263"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sym typeface="Symbol" charset="2"/>
              </a:rPr>
              <a:t></a:t>
            </a:r>
          </a:p>
        </p:txBody>
      </p:sp>
      <p:grpSp>
        <p:nvGrpSpPr>
          <p:cNvPr id="5" name="Group 53"/>
          <p:cNvGrpSpPr>
            <a:grpSpLocks/>
          </p:cNvGrpSpPr>
          <p:nvPr/>
        </p:nvGrpSpPr>
        <p:grpSpPr bwMode="auto">
          <a:xfrm>
            <a:off x="1165225" y="5099050"/>
            <a:ext cx="2976563" cy="409575"/>
            <a:chOff x="734" y="3212"/>
            <a:chExt cx="1875" cy="258"/>
          </a:xfrm>
        </p:grpSpPr>
        <p:sp>
          <p:nvSpPr>
            <p:cNvPr id="823338" name="Text Box 42"/>
            <p:cNvSpPr txBox="1">
              <a:spLocks noChangeArrowheads="1"/>
            </p:cNvSpPr>
            <p:nvPr/>
          </p:nvSpPr>
          <p:spPr bwMode="auto">
            <a:xfrm>
              <a:off x="734" y="3212"/>
              <a:ext cx="350"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d)</a:t>
              </a:r>
            </a:p>
          </p:txBody>
        </p:sp>
        <p:sp>
          <p:nvSpPr>
            <p:cNvPr id="823339" name="Text Box 43"/>
            <p:cNvSpPr txBox="1">
              <a:spLocks noChangeArrowheads="1"/>
            </p:cNvSpPr>
            <p:nvPr/>
          </p:nvSpPr>
          <p:spPr bwMode="auto">
            <a:xfrm>
              <a:off x="970" y="3220"/>
              <a:ext cx="1639" cy="250"/>
            </a:xfrm>
            <a:prstGeom prst="rect">
              <a:avLst/>
            </a:prstGeom>
            <a:noFill/>
            <a:ln w="9525">
              <a:noFill/>
              <a:miter lim="800000"/>
              <a:headEnd/>
              <a:tailEnd/>
            </a:ln>
            <a:effectLst/>
          </p:spPr>
          <p:txBody>
            <a:bodyPr>
              <a:prstTxWarp prst="textNoShape">
                <a:avLst/>
              </a:prstTxWarp>
              <a:spAutoFit/>
            </a:bodyPr>
            <a:lstStyle/>
            <a:p>
              <a:r>
                <a:rPr lang="en-US" sz="2000">
                  <a:solidFill>
                    <a:srgbClr val="000000"/>
                  </a:solidFill>
                </a:rPr>
                <a:t>primes  </a:t>
              </a:r>
              <a:r>
                <a:rPr lang="en-US" sz="1800">
                  <a:solidFill>
                    <a:srgbClr val="000000"/>
                  </a:solidFill>
                  <a:sym typeface="Symbol" charset="2"/>
                </a:rPr>
                <a:t>–</a:t>
              </a:r>
              <a:r>
                <a:rPr lang="en-US" sz="2000">
                  <a:solidFill>
                    <a:srgbClr val="000000"/>
                  </a:solidFill>
                </a:rPr>
                <a:t>  evens</a:t>
              </a:r>
            </a:p>
          </p:txBody>
        </p:sp>
      </p:grpSp>
      <p:sp>
        <p:nvSpPr>
          <p:cNvPr id="823340" name="Text Box 44"/>
          <p:cNvSpPr txBox="1">
            <a:spLocks noChangeArrowheads="1"/>
          </p:cNvSpPr>
          <p:nvPr/>
        </p:nvSpPr>
        <p:spPr bwMode="auto">
          <a:xfrm>
            <a:off x="5070475" y="5113338"/>
            <a:ext cx="2735263"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a:t>
            </a:r>
            <a:r>
              <a:rPr lang="en-US" sz="2000">
                <a:solidFill>
                  <a:srgbClr val="000000"/>
                </a:solidFill>
              </a:rPr>
              <a:t> </a:t>
            </a:r>
            <a:r>
              <a:rPr lang="en-US" sz="2000" b="0">
                <a:solidFill>
                  <a:srgbClr val="000000"/>
                </a:solidFill>
              </a:rPr>
              <a:t>3, 5, 7</a:t>
            </a:r>
            <a:r>
              <a:rPr lang="en-US" sz="2000" b="0" i="1">
                <a:solidFill>
                  <a:srgbClr val="000000"/>
                </a:solidFill>
              </a:rPr>
              <a:t> </a:t>
            </a:r>
            <a:r>
              <a:rPr lang="en-US" sz="2000" b="0">
                <a:solidFill>
                  <a:srgbClr val="000000"/>
                </a:solidFill>
              </a:rPr>
              <a:t>}</a:t>
            </a:r>
          </a:p>
        </p:txBody>
      </p:sp>
      <p:sp>
        <p:nvSpPr>
          <p:cNvPr id="823344" name="Text Box 48"/>
          <p:cNvSpPr txBox="1">
            <a:spLocks noChangeArrowheads="1"/>
          </p:cNvSpPr>
          <p:nvPr/>
        </p:nvSpPr>
        <p:spPr bwMode="auto">
          <a:xfrm>
            <a:off x="809625" y="5591175"/>
            <a:ext cx="7340600" cy="4572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400" b="0">
                <a:solidFill>
                  <a:srgbClr val="000000"/>
                </a:solidFill>
              </a:rPr>
              <a:t>Given only these sets, can you produce the set {</a:t>
            </a:r>
            <a:r>
              <a:rPr lang="en-US" sz="2400">
                <a:solidFill>
                  <a:srgbClr val="000000"/>
                </a:solidFill>
              </a:rPr>
              <a:t> </a:t>
            </a:r>
            <a:r>
              <a:rPr lang="en-US" sz="2400" b="0">
                <a:solidFill>
                  <a:srgbClr val="000000"/>
                </a:solidFill>
              </a:rPr>
              <a:t>1, 2, 9</a:t>
            </a:r>
            <a:r>
              <a:rPr lang="en-US" sz="2400" b="0" i="1">
                <a:solidFill>
                  <a:srgbClr val="000000"/>
                </a:solidFill>
              </a:rPr>
              <a:t> </a:t>
            </a:r>
            <a:r>
              <a:rPr lang="en-US" sz="2400" b="0">
                <a:solidFill>
                  <a:srgbClr val="000000"/>
                </a:solidFill>
              </a:rPr>
              <a:t>}?  </a:t>
            </a:r>
          </a:p>
        </p:txBody>
      </p:sp>
      <p:sp>
        <p:nvSpPr>
          <p:cNvPr id="823345" name="Text Box 49"/>
          <p:cNvSpPr txBox="1">
            <a:spLocks noChangeArrowheads="1"/>
          </p:cNvSpPr>
          <p:nvPr/>
        </p:nvSpPr>
        <p:spPr bwMode="auto">
          <a:xfrm>
            <a:off x="2082800" y="6065838"/>
            <a:ext cx="5807075"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 </a:t>
            </a:r>
            <a:r>
              <a:rPr lang="en-US" sz="2000">
                <a:solidFill>
                  <a:srgbClr val="000000"/>
                </a:solidFill>
              </a:rPr>
              <a:t>primes  </a:t>
            </a:r>
            <a:r>
              <a:rPr lang="en-US" sz="1800" b="0">
                <a:solidFill>
                  <a:srgbClr val="000000"/>
                </a:solidFill>
                <a:sym typeface="Symbol" charset="2"/>
              </a:rPr>
              <a:t></a:t>
            </a:r>
            <a:r>
              <a:rPr lang="en-US" sz="2000">
                <a:solidFill>
                  <a:srgbClr val="000000"/>
                </a:solidFill>
              </a:rPr>
              <a:t>  evens </a:t>
            </a:r>
            <a:r>
              <a:rPr lang="en-US" sz="2000" b="0">
                <a:solidFill>
                  <a:srgbClr val="000000"/>
                </a:solidFill>
              </a:rPr>
              <a:t>)</a:t>
            </a:r>
            <a:r>
              <a:rPr lang="en-US" sz="2000">
                <a:solidFill>
                  <a:srgbClr val="000000"/>
                </a:solidFill>
              </a:rPr>
              <a:t>   </a:t>
            </a:r>
            <a:r>
              <a:rPr lang="en-US" sz="1800" b="0">
                <a:solidFill>
                  <a:srgbClr val="000000"/>
                </a:solidFill>
                <a:sym typeface="Symbol" charset="2"/>
              </a:rPr>
              <a:t> </a:t>
            </a:r>
            <a:r>
              <a:rPr lang="en-US" sz="2000">
                <a:solidFill>
                  <a:srgbClr val="000000"/>
                </a:solidFill>
              </a:rPr>
              <a:t>  </a:t>
            </a:r>
            <a:r>
              <a:rPr lang="en-US" sz="2000" b="0">
                <a:solidFill>
                  <a:srgbClr val="000000"/>
                </a:solidFill>
              </a:rPr>
              <a:t>( </a:t>
            </a:r>
            <a:r>
              <a:rPr lang="en-US" sz="2000">
                <a:solidFill>
                  <a:srgbClr val="000000"/>
                </a:solidFill>
              </a:rPr>
              <a:t>odds  </a:t>
            </a:r>
            <a:r>
              <a:rPr lang="en-US" sz="1800" b="0">
                <a:solidFill>
                  <a:srgbClr val="000000"/>
                </a:solidFill>
                <a:sym typeface="Symbol" charset="2"/>
              </a:rPr>
              <a:t></a:t>
            </a:r>
            <a:r>
              <a:rPr lang="en-US" sz="2000">
                <a:solidFill>
                  <a:srgbClr val="000000"/>
                </a:solidFill>
              </a:rPr>
              <a:t>  squares </a:t>
            </a:r>
            <a:r>
              <a:rPr lang="en-US" sz="2000" b="0">
                <a:solidFill>
                  <a:srgbClr val="000000"/>
                </a:solidFill>
              </a:rPr>
              <a:t>)</a:t>
            </a:r>
            <a:r>
              <a:rPr lang="en-US" sz="2000">
                <a:solidFill>
                  <a:srgbClr val="000000"/>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2333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2333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823337">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823340">
                                            <p:txEl>
                                              <p:pRg st="0" end="0"/>
                                            </p:txEl>
                                          </p:spTgt>
                                        </p:tgtEl>
                                        <p:attrNameLst>
                                          <p:attrName>style.visibility</p:attrName>
                                        </p:attrNameLst>
                                      </p:cBhvr>
                                      <p:to>
                                        <p:strVal val="visible"/>
                                      </p:to>
                                    </p:set>
                                  </p:childTnLst>
                                </p:cTn>
                              </p:par>
                            </p:childTnLst>
                          </p:cTn>
                        </p:par>
                        <p:par>
                          <p:cTn id="31" fill="hold">
                            <p:stCondLst>
                              <p:cond delay="500"/>
                            </p:stCondLst>
                            <p:childTnLst>
                              <p:par>
                                <p:cTn id="32" presetID="1" presetClass="entr" presetSubtype="0" fill="hold" grpId="0" nodeType="afterEffect">
                                  <p:stCondLst>
                                    <p:cond delay="0"/>
                                  </p:stCondLst>
                                  <p:childTnLst>
                                    <p:set>
                                      <p:cBhvr>
                                        <p:cTn id="33" dur="1" fill="hold">
                                          <p:stCondLst>
                                            <p:cond delay="0"/>
                                          </p:stCondLst>
                                        </p:cTn>
                                        <p:tgtEl>
                                          <p:spTgt spid="82334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499"/>
                                          </p:stCondLst>
                                        </p:cTn>
                                        <p:tgtEl>
                                          <p:spTgt spid="82334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3330" grpId="0" build="p" autoUpdateAnimBg="0"/>
      <p:bldP spid="823334" grpId="0" build="p" autoUpdateAnimBg="0"/>
      <p:bldP spid="823337" grpId="0" build="p" autoUpdateAnimBg="0"/>
      <p:bldP spid="823340" grpId="0" build="p" autoUpdateAnimBg="0"/>
      <p:bldP spid="823344" grpId="0"/>
      <p:bldP spid="823345" grpId="0" build="p" autoUpdateAnimBg="0"/>
    </p:bld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29442"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Fundamental Set Identities</a:t>
            </a:r>
            <a:endParaRPr lang="en-US">
              <a:solidFill>
                <a:schemeClr val="tx1"/>
              </a:solidFill>
            </a:endParaRPr>
          </a:p>
        </p:txBody>
      </p:sp>
      <p:pic>
        <p:nvPicPr>
          <p:cNvPr id="829463" name="Picture 23" descr="Identities"/>
          <p:cNvPicPr>
            <a:picLocks noChangeAspect="1" noChangeArrowheads="1"/>
          </p:cNvPicPr>
          <p:nvPr/>
        </p:nvPicPr>
        <p:blipFill>
          <a:blip r:embed="rId3"/>
          <a:srcRect/>
          <a:stretch>
            <a:fillRect/>
          </a:stretch>
        </p:blipFill>
        <p:spPr bwMode="auto">
          <a:xfrm>
            <a:off x="1236663" y="1782763"/>
            <a:ext cx="6670675" cy="3290887"/>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2534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Venn Diagrams</a:t>
            </a:r>
            <a:endParaRPr lang="en-US" dirty="0">
              <a:solidFill>
                <a:schemeClr val="tx1"/>
              </a:solidFill>
            </a:endParaRPr>
          </a:p>
        </p:txBody>
      </p:sp>
      <p:sp>
        <p:nvSpPr>
          <p:cNvPr id="825368" name="Rectangle 24"/>
          <p:cNvSpPr>
            <a:spLocks noChangeArrowheads="1"/>
          </p:cNvSpPr>
          <p:nvPr/>
        </p:nvSpPr>
        <p:spPr bwMode="auto">
          <a:xfrm>
            <a:off x="482600" y="1231900"/>
            <a:ext cx="8235950" cy="798513"/>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A </a:t>
            </a:r>
            <a:r>
              <a:rPr lang="en-US" sz="2400" i="1">
                <a:solidFill>
                  <a:srgbClr val="000000"/>
                </a:solidFill>
              </a:rPr>
              <a:t>Venn diagram</a:t>
            </a:r>
            <a:r>
              <a:rPr lang="en-US" sz="2400" b="0">
                <a:solidFill>
                  <a:srgbClr val="000000"/>
                </a:solidFill>
              </a:rPr>
              <a:t> is a graphical representation of a set in that indicates common elements as overlapping areas.</a:t>
            </a:r>
          </a:p>
        </p:txBody>
      </p:sp>
      <p:grpSp>
        <p:nvGrpSpPr>
          <p:cNvPr id="2" name="Group 21"/>
          <p:cNvGrpSpPr/>
          <p:nvPr/>
        </p:nvGrpSpPr>
        <p:grpSpPr>
          <a:xfrm>
            <a:off x="482600" y="2032000"/>
            <a:ext cx="8235950" cy="2452688"/>
            <a:chOff x="482600" y="2032000"/>
            <a:chExt cx="8235950" cy="2452688"/>
          </a:xfrm>
        </p:grpSpPr>
        <p:sp>
          <p:nvSpPr>
            <p:cNvPr id="825369" name="Rectangle 25"/>
            <p:cNvSpPr>
              <a:spLocks noChangeArrowheads="1"/>
            </p:cNvSpPr>
            <p:nvPr/>
          </p:nvSpPr>
          <p:spPr bwMode="auto">
            <a:xfrm>
              <a:off x="482600" y="2032000"/>
              <a:ext cx="8235950" cy="85883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dirty="0">
                  <a:solidFill>
                    <a:srgbClr val="000000"/>
                  </a:solidFill>
                </a:rPr>
                <a:t>The following Venn diagrams illustrate the effect of the union, intersection, and set-difference operators:</a:t>
              </a:r>
            </a:p>
          </p:txBody>
        </p:sp>
        <p:grpSp>
          <p:nvGrpSpPr>
            <p:cNvPr id="3" name="Group 41"/>
            <p:cNvGrpSpPr>
              <a:grpSpLocks/>
            </p:cNvGrpSpPr>
            <p:nvPr/>
          </p:nvGrpSpPr>
          <p:grpSpPr bwMode="auto">
            <a:xfrm>
              <a:off x="1293813" y="2894013"/>
              <a:ext cx="1936750" cy="1590675"/>
              <a:chOff x="815" y="1823"/>
              <a:chExt cx="1220" cy="1002"/>
            </a:xfrm>
          </p:grpSpPr>
          <p:pic>
            <p:nvPicPr>
              <p:cNvPr id="825370" name="Picture 26" descr="Union"/>
              <p:cNvPicPr>
                <a:picLocks noChangeAspect="1" noChangeArrowheads="1"/>
              </p:cNvPicPr>
              <p:nvPr/>
            </p:nvPicPr>
            <p:blipFill>
              <a:blip r:embed="rId3"/>
              <a:srcRect/>
              <a:stretch>
                <a:fillRect/>
              </a:stretch>
            </p:blipFill>
            <p:spPr bwMode="auto">
              <a:xfrm>
                <a:off x="815" y="1823"/>
                <a:ext cx="1220" cy="779"/>
              </a:xfrm>
              <a:prstGeom prst="rect">
                <a:avLst/>
              </a:prstGeom>
              <a:noFill/>
            </p:spPr>
          </p:pic>
          <p:sp>
            <p:nvSpPr>
              <p:cNvPr id="825371" name="Text Box 27"/>
              <p:cNvSpPr txBox="1">
                <a:spLocks noChangeArrowheads="1"/>
              </p:cNvSpPr>
              <p:nvPr/>
            </p:nvSpPr>
            <p:spPr bwMode="auto">
              <a:xfrm>
                <a:off x="932"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5372" name="Text Box 28"/>
              <p:cNvSpPr txBox="1">
                <a:spLocks noChangeArrowheads="1"/>
              </p:cNvSpPr>
              <p:nvPr/>
            </p:nvSpPr>
            <p:spPr bwMode="auto">
              <a:xfrm>
                <a:off x="1676"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5379" name="Rectangle 35"/>
              <p:cNvSpPr>
                <a:spLocks noChangeArrowheads="1"/>
              </p:cNvSpPr>
              <p:nvPr/>
            </p:nvSpPr>
            <p:spPr bwMode="auto">
              <a:xfrm>
                <a:off x="1147" y="2537"/>
                <a:ext cx="557"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A</a:t>
                </a:r>
                <a:r>
                  <a:rPr lang="en-US" sz="2400" b="0">
                    <a:solidFill>
                      <a:srgbClr val="000000"/>
                    </a:solidFill>
                  </a:rPr>
                  <a:t> </a:t>
                </a:r>
                <a:r>
                  <a:rPr lang="en-US" sz="1800" b="0">
                    <a:solidFill>
                      <a:srgbClr val="000000"/>
                    </a:solidFill>
                    <a:sym typeface="Symbol" charset="2"/>
                  </a:rPr>
                  <a:t></a:t>
                </a:r>
                <a:r>
                  <a:rPr lang="en-US" sz="2400" b="0">
                    <a:solidFill>
                      <a:srgbClr val="000000"/>
                    </a:solidFill>
                  </a:rPr>
                  <a:t> </a:t>
                </a:r>
                <a:r>
                  <a:rPr lang="en-US" sz="2400" b="0" i="1">
                    <a:solidFill>
                      <a:srgbClr val="000000"/>
                    </a:solidFill>
                  </a:rPr>
                  <a:t>B</a:t>
                </a:r>
              </a:p>
            </p:txBody>
          </p:sp>
        </p:grpSp>
        <p:grpSp>
          <p:nvGrpSpPr>
            <p:cNvPr id="4" name="Group 42"/>
            <p:cNvGrpSpPr>
              <a:grpSpLocks/>
            </p:cNvGrpSpPr>
            <p:nvPr/>
          </p:nvGrpSpPr>
          <p:grpSpPr bwMode="auto">
            <a:xfrm>
              <a:off x="3781425" y="2894013"/>
              <a:ext cx="1936750" cy="1590675"/>
              <a:chOff x="2382" y="1823"/>
              <a:chExt cx="1220" cy="1002"/>
            </a:xfrm>
          </p:grpSpPr>
          <p:pic>
            <p:nvPicPr>
              <p:cNvPr id="825373" name="Picture 29" descr="Intersection"/>
              <p:cNvPicPr>
                <a:picLocks noChangeAspect="1" noChangeArrowheads="1"/>
              </p:cNvPicPr>
              <p:nvPr/>
            </p:nvPicPr>
            <p:blipFill>
              <a:blip r:embed="rId4"/>
              <a:srcRect/>
              <a:stretch>
                <a:fillRect/>
              </a:stretch>
            </p:blipFill>
            <p:spPr bwMode="auto">
              <a:xfrm>
                <a:off x="2382" y="1823"/>
                <a:ext cx="1220" cy="779"/>
              </a:xfrm>
              <a:prstGeom prst="rect">
                <a:avLst/>
              </a:prstGeom>
              <a:noFill/>
            </p:spPr>
          </p:pic>
          <p:sp>
            <p:nvSpPr>
              <p:cNvPr id="825375" name="Text Box 31"/>
              <p:cNvSpPr txBox="1">
                <a:spLocks noChangeArrowheads="1"/>
              </p:cNvSpPr>
              <p:nvPr/>
            </p:nvSpPr>
            <p:spPr bwMode="auto">
              <a:xfrm>
                <a:off x="2496"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5376" name="Text Box 32"/>
              <p:cNvSpPr txBox="1">
                <a:spLocks noChangeArrowheads="1"/>
              </p:cNvSpPr>
              <p:nvPr/>
            </p:nvSpPr>
            <p:spPr bwMode="auto">
              <a:xfrm>
                <a:off x="3240"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5380" name="Rectangle 36"/>
              <p:cNvSpPr>
                <a:spLocks noChangeArrowheads="1"/>
              </p:cNvSpPr>
              <p:nvPr/>
            </p:nvSpPr>
            <p:spPr bwMode="auto">
              <a:xfrm>
                <a:off x="2713" y="2537"/>
                <a:ext cx="557"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A</a:t>
                </a:r>
                <a:r>
                  <a:rPr lang="en-US" sz="2400" b="0">
                    <a:solidFill>
                      <a:srgbClr val="000000"/>
                    </a:solidFill>
                  </a:rPr>
                  <a:t> </a:t>
                </a:r>
                <a:r>
                  <a:rPr lang="en-US" sz="1800" b="0">
                    <a:solidFill>
                      <a:srgbClr val="000000"/>
                    </a:solidFill>
                    <a:sym typeface="Symbol" charset="2"/>
                  </a:rPr>
                  <a:t></a:t>
                </a:r>
                <a:r>
                  <a:rPr lang="en-US" sz="2400" b="0">
                    <a:solidFill>
                      <a:srgbClr val="000000"/>
                    </a:solidFill>
                  </a:rPr>
                  <a:t> </a:t>
                </a:r>
                <a:r>
                  <a:rPr lang="en-US" sz="2400" b="0" i="1">
                    <a:solidFill>
                      <a:srgbClr val="000000"/>
                    </a:solidFill>
                  </a:rPr>
                  <a:t>B</a:t>
                </a:r>
              </a:p>
            </p:txBody>
          </p:sp>
        </p:grpSp>
        <p:grpSp>
          <p:nvGrpSpPr>
            <p:cNvPr id="5" name="Group 43"/>
            <p:cNvGrpSpPr>
              <a:grpSpLocks/>
            </p:cNvGrpSpPr>
            <p:nvPr/>
          </p:nvGrpSpPr>
          <p:grpSpPr bwMode="auto">
            <a:xfrm>
              <a:off x="6269038" y="2894013"/>
              <a:ext cx="1936750" cy="1590675"/>
              <a:chOff x="3949" y="1823"/>
              <a:chExt cx="1220" cy="1002"/>
            </a:xfrm>
          </p:grpSpPr>
          <p:pic>
            <p:nvPicPr>
              <p:cNvPr id="825374" name="Picture 30" descr="SetDifference"/>
              <p:cNvPicPr>
                <a:picLocks noChangeAspect="1" noChangeArrowheads="1"/>
              </p:cNvPicPr>
              <p:nvPr/>
            </p:nvPicPr>
            <p:blipFill>
              <a:blip r:embed="rId5"/>
              <a:srcRect/>
              <a:stretch>
                <a:fillRect/>
              </a:stretch>
            </p:blipFill>
            <p:spPr bwMode="auto">
              <a:xfrm>
                <a:off x="3949" y="1823"/>
                <a:ext cx="1220" cy="779"/>
              </a:xfrm>
              <a:prstGeom prst="rect">
                <a:avLst/>
              </a:prstGeom>
              <a:noFill/>
            </p:spPr>
          </p:pic>
          <p:sp>
            <p:nvSpPr>
              <p:cNvPr id="825377" name="Text Box 33"/>
              <p:cNvSpPr txBox="1">
                <a:spLocks noChangeArrowheads="1"/>
              </p:cNvSpPr>
              <p:nvPr/>
            </p:nvSpPr>
            <p:spPr bwMode="auto">
              <a:xfrm>
                <a:off x="4060"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5378" name="Text Box 34"/>
              <p:cNvSpPr txBox="1">
                <a:spLocks noChangeArrowheads="1"/>
              </p:cNvSpPr>
              <p:nvPr/>
            </p:nvSpPr>
            <p:spPr bwMode="auto">
              <a:xfrm>
                <a:off x="4804"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5381" name="Rectangle 37"/>
              <p:cNvSpPr>
                <a:spLocks noChangeArrowheads="1"/>
              </p:cNvSpPr>
              <p:nvPr/>
            </p:nvSpPr>
            <p:spPr bwMode="auto">
              <a:xfrm>
                <a:off x="4279" y="2537"/>
                <a:ext cx="519"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A</a:t>
                </a:r>
                <a:r>
                  <a:rPr lang="en-US" sz="2400" b="0">
                    <a:solidFill>
                      <a:srgbClr val="000000"/>
                    </a:solidFill>
                  </a:rPr>
                  <a:t> </a:t>
                </a:r>
                <a:r>
                  <a:rPr lang="en-US" sz="1800">
                    <a:solidFill>
                      <a:srgbClr val="000000"/>
                    </a:solidFill>
                    <a:sym typeface="Symbol" charset="2"/>
                  </a:rPr>
                  <a:t>–</a:t>
                </a:r>
                <a:r>
                  <a:rPr lang="en-US" sz="2400" b="0">
                    <a:solidFill>
                      <a:srgbClr val="000000"/>
                    </a:solidFill>
                  </a:rPr>
                  <a:t> </a:t>
                </a:r>
                <a:r>
                  <a:rPr lang="en-US" sz="2400" b="0" i="1">
                    <a:solidFill>
                      <a:srgbClr val="000000"/>
                    </a:solidFill>
                  </a:rPr>
                  <a:t>B</a:t>
                </a:r>
              </a:p>
            </p:txBody>
          </p:sp>
        </p:grpSp>
      </p:grpSp>
      <p:sp>
        <p:nvSpPr>
          <p:cNvPr id="825382" name="Rectangle 38"/>
          <p:cNvSpPr>
            <a:spLocks noChangeArrowheads="1"/>
          </p:cNvSpPr>
          <p:nvPr/>
        </p:nvSpPr>
        <p:spPr bwMode="auto">
          <a:xfrm>
            <a:off x="482600" y="4635500"/>
            <a:ext cx="8235950" cy="85883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If </a:t>
            </a:r>
            <a:r>
              <a:rPr lang="en-US" sz="2400" b="0" i="1">
                <a:solidFill>
                  <a:srgbClr val="000000"/>
                </a:solidFill>
              </a:rPr>
              <a:t>A</a:t>
            </a:r>
            <a:r>
              <a:rPr lang="en-US" sz="2400" b="0">
                <a:solidFill>
                  <a:srgbClr val="000000"/>
                </a:solidFill>
              </a:rPr>
              <a:t> </a:t>
            </a:r>
            <a:r>
              <a:rPr lang="en-US" sz="1800" b="0">
                <a:solidFill>
                  <a:srgbClr val="000000"/>
                </a:solidFill>
                <a:sym typeface="Symbol" charset="2"/>
              </a:rPr>
              <a:t></a:t>
            </a:r>
            <a:r>
              <a:rPr lang="en-US" sz="2400" b="0">
                <a:solidFill>
                  <a:srgbClr val="000000"/>
                </a:solidFill>
              </a:rPr>
              <a:t> </a:t>
            </a:r>
            <a:r>
              <a:rPr lang="en-US" sz="2400" b="0" i="1">
                <a:solidFill>
                  <a:srgbClr val="000000"/>
                </a:solidFill>
              </a:rPr>
              <a:t>B,</a:t>
            </a:r>
            <a:r>
              <a:rPr lang="en-US" sz="2400" b="0">
                <a:solidFill>
                  <a:srgbClr val="000000"/>
                </a:solidFill>
              </a:rPr>
              <a:t> then the circle for </a:t>
            </a:r>
            <a:r>
              <a:rPr lang="en-US" sz="2400" b="0" i="1">
                <a:solidFill>
                  <a:srgbClr val="000000"/>
                </a:solidFill>
              </a:rPr>
              <a:t>A</a:t>
            </a:r>
            <a:r>
              <a:rPr lang="en-US" sz="2400" b="0">
                <a:solidFill>
                  <a:srgbClr val="000000"/>
                </a:solidFill>
              </a:rPr>
              <a:t> in the Venn diagram lies entirely within (or possibly coincident with) the circle for </a:t>
            </a:r>
            <a:r>
              <a:rPr lang="en-US" sz="2400" b="0" i="1">
                <a:solidFill>
                  <a:srgbClr val="000000"/>
                </a:solidFill>
              </a:rPr>
              <a:t>B.</a:t>
            </a:r>
          </a:p>
        </p:txBody>
      </p:sp>
      <p:sp>
        <p:nvSpPr>
          <p:cNvPr id="825383" name="Rectangle 39"/>
          <p:cNvSpPr>
            <a:spLocks noChangeArrowheads="1"/>
          </p:cNvSpPr>
          <p:nvPr/>
        </p:nvSpPr>
        <p:spPr bwMode="auto">
          <a:xfrm>
            <a:off x="482600" y="5448300"/>
            <a:ext cx="8235950" cy="858838"/>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If </a:t>
            </a:r>
            <a:r>
              <a:rPr lang="en-US" sz="2400" b="0" i="1">
                <a:solidFill>
                  <a:srgbClr val="000000"/>
                </a:solidFill>
              </a:rPr>
              <a:t>A</a:t>
            </a:r>
            <a:r>
              <a:rPr lang="en-US" sz="2400" b="0">
                <a:solidFill>
                  <a:srgbClr val="000000"/>
                </a:solidFill>
              </a:rPr>
              <a:t> </a:t>
            </a:r>
            <a:r>
              <a:rPr lang="en-US" sz="1800" b="0">
                <a:solidFill>
                  <a:srgbClr val="000000"/>
                </a:solidFill>
                <a:sym typeface="Symbol" charset="2"/>
              </a:rPr>
              <a:t>=</a:t>
            </a:r>
            <a:r>
              <a:rPr lang="en-US" sz="2400" b="0">
                <a:solidFill>
                  <a:srgbClr val="000000"/>
                </a:solidFill>
              </a:rPr>
              <a:t> </a:t>
            </a:r>
            <a:r>
              <a:rPr lang="en-US" sz="2400" b="0" i="1">
                <a:solidFill>
                  <a:srgbClr val="000000"/>
                </a:solidFill>
              </a:rPr>
              <a:t>B,</a:t>
            </a:r>
            <a:r>
              <a:rPr lang="en-US" sz="2400" b="0">
                <a:solidFill>
                  <a:srgbClr val="000000"/>
                </a:solidFill>
              </a:rPr>
              <a:t> then the circles for </a:t>
            </a:r>
            <a:r>
              <a:rPr lang="en-US" sz="2400" b="0" i="1">
                <a:solidFill>
                  <a:srgbClr val="000000"/>
                </a:solidFill>
              </a:rPr>
              <a:t>A</a:t>
            </a:r>
            <a:r>
              <a:rPr lang="en-US" sz="2400" b="0">
                <a:solidFill>
                  <a:srgbClr val="000000"/>
                </a:solidFill>
              </a:rPr>
              <a:t> and </a:t>
            </a:r>
            <a:r>
              <a:rPr lang="en-US" sz="2400" b="0" i="1">
                <a:solidFill>
                  <a:srgbClr val="000000"/>
                </a:solidFill>
              </a:rPr>
              <a:t>B</a:t>
            </a:r>
            <a:r>
              <a:rPr lang="en-US" sz="2400" b="0">
                <a:solidFill>
                  <a:srgbClr val="000000"/>
                </a:solidFill>
              </a:rPr>
              <a:t> are the same.</a:t>
            </a:r>
            <a:endParaRPr lang="en-US" sz="2400" b="0" i="1">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2538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2538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5382" grpId="0" build="p" autoUpdateAnimBg="0"/>
      <p:bldP spid="825383" grpId="0" build="p" autoUpdateAnimBg="0"/>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273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Venn Diagrams as Informal Proofs</a:t>
            </a:r>
            <a:endParaRPr lang="en-US" dirty="0">
              <a:solidFill>
                <a:schemeClr val="tx1"/>
              </a:solidFill>
            </a:endParaRPr>
          </a:p>
        </p:txBody>
      </p:sp>
      <p:sp>
        <p:nvSpPr>
          <p:cNvPr id="827395" name="Rectangle 3"/>
          <p:cNvSpPr>
            <a:spLocks noChangeArrowheads="1"/>
          </p:cNvSpPr>
          <p:nvPr/>
        </p:nvSpPr>
        <p:spPr bwMode="auto">
          <a:xfrm>
            <a:off x="482600" y="1231900"/>
            <a:ext cx="8235950" cy="798513"/>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ct val="50000"/>
              </a:spcAft>
              <a:buFontTx/>
              <a:buChar char="•"/>
            </a:pPr>
            <a:r>
              <a:rPr lang="en-US" sz="2400" b="0">
                <a:solidFill>
                  <a:srgbClr val="000000"/>
                </a:solidFill>
              </a:rPr>
              <a:t>You can also use Venn diagrams to justify set identities.  Suppose, for example, that you wanted to prove</a:t>
            </a:r>
          </a:p>
          <a:p>
            <a:pPr marL="342900" indent="-342900" algn="just">
              <a:lnSpc>
                <a:spcPct val="85000"/>
              </a:lnSpc>
              <a:spcAft>
                <a:spcPct val="50000"/>
              </a:spcAft>
            </a:pPr>
            <a:endParaRPr lang="en-US" sz="2400" b="0">
              <a:solidFill>
                <a:srgbClr val="000000"/>
              </a:solidFill>
            </a:endParaRPr>
          </a:p>
        </p:txBody>
      </p:sp>
      <p:sp>
        <p:nvSpPr>
          <p:cNvPr id="827414" name="Text Box 22"/>
          <p:cNvSpPr txBox="1">
            <a:spLocks noChangeArrowheads="1"/>
          </p:cNvSpPr>
          <p:nvPr/>
        </p:nvSpPr>
        <p:spPr bwMode="auto">
          <a:xfrm>
            <a:off x="1981200" y="1981200"/>
            <a:ext cx="5943600" cy="4572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400" b="0" i="1">
                <a:solidFill>
                  <a:srgbClr val="000000"/>
                </a:solidFill>
              </a:rPr>
              <a:t>A</a:t>
            </a:r>
            <a:r>
              <a:rPr lang="en-US" sz="2400" b="0">
                <a:solidFill>
                  <a:srgbClr val="000000"/>
                </a:solidFill>
              </a:rPr>
              <a:t>  </a:t>
            </a:r>
            <a:r>
              <a:rPr lang="en-US" sz="2400">
                <a:solidFill>
                  <a:srgbClr val="000000"/>
                </a:solidFill>
              </a:rPr>
              <a:t>–</a:t>
            </a:r>
            <a:r>
              <a:rPr lang="en-US" sz="2400" b="0">
                <a:solidFill>
                  <a:srgbClr val="000000"/>
                </a:solidFill>
              </a:rPr>
              <a:t>  ( </a:t>
            </a:r>
            <a:r>
              <a:rPr lang="en-US" sz="2400" b="0" i="1">
                <a:solidFill>
                  <a:srgbClr val="000000"/>
                </a:solidFill>
              </a:rPr>
              <a:t>B  </a:t>
            </a:r>
            <a:r>
              <a:rPr lang="en-US" sz="1800" b="0">
                <a:solidFill>
                  <a:srgbClr val="000000"/>
                </a:solidFill>
                <a:sym typeface="Symbol" charset="2"/>
              </a:rPr>
              <a:t></a:t>
            </a:r>
            <a:r>
              <a:rPr lang="en-US" sz="2400" b="0" i="1">
                <a:solidFill>
                  <a:srgbClr val="000000"/>
                </a:solidFill>
              </a:rPr>
              <a:t>  C </a:t>
            </a:r>
            <a:r>
              <a:rPr lang="en-US" sz="2400" b="0">
                <a:solidFill>
                  <a:srgbClr val="000000"/>
                </a:solidFill>
              </a:rPr>
              <a:t>)   </a:t>
            </a:r>
            <a:r>
              <a:rPr lang="en-US" sz="2400" b="0">
                <a:solidFill>
                  <a:srgbClr val="000000"/>
                </a:solidFill>
                <a:sym typeface="Symbol" charset="2"/>
              </a:rPr>
              <a:t></a:t>
            </a:r>
            <a:r>
              <a:rPr lang="en-US" sz="2400" b="0">
                <a:solidFill>
                  <a:srgbClr val="000000"/>
                </a:solidFill>
              </a:rPr>
              <a:t>   ( </a:t>
            </a:r>
            <a:r>
              <a:rPr lang="en-US" sz="2400" b="0" i="1">
                <a:solidFill>
                  <a:srgbClr val="000000"/>
                </a:solidFill>
              </a:rPr>
              <a:t>A</a:t>
            </a:r>
            <a:r>
              <a:rPr lang="en-US" sz="2400" b="0">
                <a:solidFill>
                  <a:srgbClr val="000000"/>
                </a:solidFill>
              </a:rPr>
              <a:t> </a:t>
            </a:r>
            <a:r>
              <a:rPr lang="en-US" sz="2400">
                <a:solidFill>
                  <a:srgbClr val="000000"/>
                </a:solidFill>
              </a:rPr>
              <a:t>–</a:t>
            </a:r>
            <a:r>
              <a:rPr lang="en-US" sz="2400" b="0">
                <a:solidFill>
                  <a:srgbClr val="000000"/>
                </a:solidFill>
              </a:rPr>
              <a:t> </a:t>
            </a:r>
            <a:r>
              <a:rPr lang="en-US" sz="2400" b="0" i="1">
                <a:solidFill>
                  <a:srgbClr val="000000"/>
                </a:solidFill>
              </a:rPr>
              <a:t>B</a:t>
            </a:r>
            <a:r>
              <a:rPr lang="en-US" sz="2400" b="0">
                <a:solidFill>
                  <a:srgbClr val="000000"/>
                </a:solidFill>
              </a:rPr>
              <a:t> )  </a:t>
            </a:r>
            <a:r>
              <a:rPr lang="en-US" sz="1800" b="0">
                <a:solidFill>
                  <a:srgbClr val="000000"/>
                </a:solidFill>
                <a:sym typeface="Symbol" charset="2"/>
              </a:rPr>
              <a:t></a:t>
            </a:r>
            <a:r>
              <a:rPr lang="en-US" sz="2400" b="0">
                <a:solidFill>
                  <a:srgbClr val="000000"/>
                </a:solidFill>
              </a:rPr>
              <a:t>  ( </a:t>
            </a:r>
            <a:r>
              <a:rPr lang="en-US" sz="2400" b="0" i="1">
                <a:solidFill>
                  <a:srgbClr val="000000"/>
                </a:solidFill>
              </a:rPr>
              <a:t>A</a:t>
            </a:r>
            <a:r>
              <a:rPr lang="en-US" sz="2400" b="0">
                <a:solidFill>
                  <a:srgbClr val="000000"/>
                </a:solidFill>
              </a:rPr>
              <a:t> </a:t>
            </a:r>
            <a:r>
              <a:rPr lang="en-US" sz="2400">
                <a:solidFill>
                  <a:srgbClr val="000000"/>
                </a:solidFill>
              </a:rPr>
              <a:t>–</a:t>
            </a:r>
            <a:r>
              <a:rPr lang="en-US" sz="2400" b="0">
                <a:solidFill>
                  <a:srgbClr val="000000"/>
                </a:solidFill>
              </a:rPr>
              <a:t> </a:t>
            </a:r>
            <a:r>
              <a:rPr lang="en-US" sz="2400" b="0" i="1">
                <a:solidFill>
                  <a:srgbClr val="000000"/>
                </a:solidFill>
              </a:rPr>
              <a:t>C</a:t>
            </a:r>
            <a:r>
              <a:rPr lang="en-US" sz="2400" b="0">
                <a:solidFill>
                  <a:srgbClr val="000000"/>
                </a:solidFill>
              </a:rPr>
              <a:t> )</a:t>
            </a:r>
          </a:p>
        </p:txBody>
      </p:sp>
      <p:grpSp>
        <p:nvGrpSpPr>
          <p:cNvPr id="2" name="Group 62"/>
          <p:cNvGrpSpPr>
            <a:grpSpLocks/>
          </p:cNvGrpSpPr>
          <p:nvPr/>
        </p:nvGrpSpPr>
        <p:grpSpPr bwMode="auto">
          <a:xfrm>
            <a:off x="914400" y="2667000"/>
            <a:ext cx="1890713" cy="1846263"/>
            <a:chOff x="576" y="1680"/>
            <a:chExt cx="1191" cy="1163"/>
          </a:xfrm>
        </p:grpSpPr>
        <p:pic>
          <p:nvPicPr>
            <p:cNvPr id="827416" name="Picture 24" descr="A"/>
            <p:cNvPicPr>
              <a:picLocks noChangeAspect="1" noChangeArrowheads="1"/>
            </p:cNvPicPr>
            <p:nvPr/>
          </p:nvPicPr>
          <p:blipFill>
            <a:blip r:embed="rId3"/>
            <a:srcRect/>
            <a:stretch>
              <a:fillRect/>
            </a:stretch>
          </p:blipFill>
          <p:spPr bwMode="auto">
            <a:xfrm>
              <a:off x="576" y="1680"/>
              <a:ext cx="1191" cy="1163"/>
            </a:xfrm>
            <a:prstGeom prst="rect">
              <a:avLst/>
            </a:prstGeom>
            <a:noFill/>
          </p:spPr>
        </p:pic>
        <p:grpSp>
          <p:nvGrpSpPr>
            <p:cNvPr id="3" name="Group 33"/>
            <p:cNvGrpSpPr>
              <a:grpSpLocks/>
            </p:cNvGrpSpPr>
            <p:nvPr/>
          </p:nvGrpSpPr>
          <p:grpSpPr bwMode="auto">
            <a:xfrm>
              <a:off x="668" y="1765"/>
              <a:ext cx="1012" cy="1048"/>
              <a:chOff x="716" y="1765"/>
              <a:chExt cx="1012" cy="1048"/>
            </a:xfrm>
          </p:grpSpPr>
          <p:sp>
            <p:nvSpPr>
              <p:cNvPr id="827420" name="Text Box 28"/>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21" name="Text Box 29"/>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23" name="Text Box 31"/>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grpSp>
      <p:grpSp>
        <p:nvGrpSpPr>
          <p:cNvPr id="4" name="Group 65"/>
          <p:cNvGrpSpPr>
            <a:grpSpLocks/>
          </p:cNvGrpSpPr>
          <p:nvPr/>
        </p:nvGrpSpPr>
        <p:grpSpPr bwMode="auto">
          <a:xfrm>
            <a:off x="914400" y="4630738"/>
            <a:ext cx="1890713" cy="1846262"/>
            <a:chOff x="576" y="2917"/>
            <a:chExt cx="1191" cy="1163"/>
          </a:xfrm>
        </p:grpSpPr>
        <p:pic>
          <p:nvPicPr>
            <p:cNvPr id="827417" name="Picture 25" descr="A-B"/>
            <p:cNvPicPr>
              <a:picLocks noChangeAspect="1" noChangeArrowheads="1"/>
            </p:cNvPicPr>
            <p:nvPr/>
          </p:nvPicPr>
          <p:blipFill>
            <a:blip r:embed="rId4"/>
            <a:srcRect/>
            <a:stretch>
              <a:fillRect/>
            </a:stretch>
          </p:blipFill>
          <p:spPr bwMode="auto">
            <a:xfrm>
              <a:off x="576" y="2917"/>
              <a:ext cx="1191" cy="1163"/>
            </a:xfrm>
            <a:prstGeom prst="rect">
              <a:avLst/>
            </a:prstGeom>
            <a:noFill/>
          </p:spPr>
        </p:pic>
        <p:grpSp>
          <p:nvGrpSpPr>
            <p:cNvPr id="5" name="Group 34"/>
            <p:cNvGrpSpPr>
              <a:grpSpLocks/>
            </p:cNvGrpSpPr>
            <p:nvPr/>
          </p:nvGrpSpPr>
          <p:grpSpPr bwMode="auto">
            <a:xfrm>
              <a:off x="668" y="3016"/>
              <a:ext cx="1012" cy="1048"/>
              <a:chOff x="716" y="1765"/>
              <a:chExt cx="1012" cy="1048"/>
            </a:xfrm>
          </p:grpSpPr>
          <p:sp>
            <p:nvSpPr>
              <p:cNvPr id="827427" name="Text Box 35"/>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28" name="Text Box 36"/>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29" name="Text Box 37"/>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grpSp>
      <p:grpSp>
        <p:nvGrpSpPr>
          <p:cNvPr id="6" name="Group 63"/>
          <p:cNvGrpSpPr>
            <a:grpSpLocks/>
          </p:cNvGrpSpPr>
          <p:nvPr/>
        </p:nvGrpSpPr>
        <p:grpSpPr bwMode="auto">
          <a:xfrm>
            <a:off x="2971800" y="2667000"/>
            <a:ext cx="2590800" cy="1846263"/>
            <a:chOff x="1872" y="1680"/>
            <a:chExt cx="1632" cy="1163"/>
          </a:xfrm>
        </p:grpSpPr>
        <p:sp>
          <p:nvSpPr>
            <p:cNvPr id="827430" name="Line 38"/>
            <p:cNvSpPr>
              <a:spLocks noChangeShapeType="1"/>
            </p:cNvSpPr>
            <p:nvPr/>
          </p:nvSpPr>
          <p:spPr bwMode="auto">
            <a:xfrm>
              <a:off x="1872" y="2216"/>
              <a:ext cx="336" cy="0"/>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pic>
          <p:nvPicPr>
            <p:cNvPr id="827432" name="Picture 40" descr="A^B"/>
            <p:cNvPicPr>
              <a:picLocks noChangeAspect="1" noChangeArrowheads="1"/>
            </p:cNvPicPr>
            <p:nvPr/>
          </p:nvPicPr>
          <p:blipFill>
            <a:blip r:embed="rId5"/>
            <a:srcRect/>
            <a:stretch>
              <a:fillRect/>
            </a:stretch>
          </p:blipFill>
          <p:spPr bwMode="auto">
            <a:xfrm>
              <a:off x="2313" y="1680"/>
              <a:ext cx="1191" cy="1163"/>
            </a:xfrm>
            <a:prstGeom prst="rect">
              <a:avLst/>
            </a:prstGeom>
            <a:noFill/>
          </p:spPr>
        </p:pic>
        <p:grpSp>
          <p:nvGrpSpPr>
            <p:cNvPr id="7" name="Group 42"/>
            <p:cNvGrpSpPr>
              <a:grpSpLocks/>
            </p:cNvGrpSpPr>
            <p:nvPr/>
          </p:nvGrpSpPr>
          <p:grpSpPr bwMode="auto">
            <a:xfrm>
              <a:off x="2392" y="1765"/>
              <a:ext cx="1012" cy="1048"/>
              <a:chOff x="716" y="1765"/>
              <a:chExt cx="1012" cy="1048"/>
            </a:xfrm>
          </p:grpSpPr>
          <p:sp>
            <p:nvSpPr>
              <p:cNvPr id="827435" name="Text Box 43"/>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36" name="Text Box 44"/>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37" name="Text Box 45"/>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grpSp>
      <p:grpSp>
        <p:nvGrpSpPr>
          <p:cNvPr id="8" name="Group 64"/>
          <p:cNvGrpSpPr>
            <a:grpSpLocks/>
          </p:cNvGrpSpPr>
          <p:nvPr/>
        </p:nvGrpSpPr>
        <p:grpSpPr bwMode="auto">
          <a:xfrm>
            <a:off x="5867400" y="2667000"/>
            <a:ext cx="2805113" cy="1846263"/>
            <a:chOff x="3696" y="1680"/>
            <a:chExt cx="1767" cy="1163"/>
          </a:xfrm>
        </p:grpSpPr>
        <p:sp>
          <p:nvSpPr>
            <p:cNvPr id="827431" name="Line 39"/>
            <p:cNvSpPr>
              <a:spLocks noChangeShapeType="1"/>
            </p:cNvSpPr>
            <p:nvPr/>
          </p:nvSpPr>
          <p:spPr bwMode="auto">
            <a:xfrm>
              <a:off x="3696" y="2224"/>
              <a:ext cx="384" cy="0"/>
            </a:xfrm>
            <a:prstGeom prst="line">
              <a:avLst/>
            </a:prstGeom>
            <a:noFill/>
            <a:ln w="19050">
              <a:solidFill>
                <a:schemeClr val="tx1"/>
              </a:solidFill>
              <a:round/>
              <a:headEnd/>
              <a:tailEnd type="triangle" w="lg" len="med"/>
            </a:ln>
            <a:effectLst/>
          </p:spPr>
          <p:txBody>
            <a:bodyPr wrap="none" anchor="ctr">
              <a:prstTxWarp prst="textNoShape">
                <a:avLst/>
              </a:prstTxWarp>
            </a:bodyPr>
            <a:lstStyle/>
            <a:p>
              <a:endParaRPr lang="en-US">
                <a:solidFill>
                  <a:srgbClr val="000000"/>
                </a:solidFill>
              </a:endParaRPr>
            </a:p>
          </p:txBody>
        </p:sp>
        <p:pic>
          <p:nvPicPr>
            <p:cNvPr id="827442" name="Picture 50" descr="A-B^C"/>
            <p:cNvPicPr>
              <a:picLocks noChangeAspect="1" noChangeArrowheads="1"/>
            </p:cNvPicPr>
            <p:nvPr/>
          </p:nvPicPr>
          <p:blipFill>
            <a:blip r:embed="rId6"/>
            <a:srcRect/>
            <a:stretch>
              <a:fillRect/>
            </a:stretch>
          </p:blipFill>
          <p:spPr bwMode="auto">
            <a:xfrm>
              <a:off x="4272" y="1680"/>
              <a:ext cx="1191" cy="1163"/>
            </a:xfrm>
            <a:prstGeom prst="rect">
              <a:avLst/>
            </a:prstGeom>
            <a:noFill/>
          </p:spPr>
        </p:pic>
        <p:grpSp>
          <p:nvGrpSpPr>
            <p:cNvPr id="9" name="Group 51"/>
            <p:cNvGrpSpPr>
              <a:grpSpLocks/>
            </p:cNvGrpSpPr>
            <p:nvPr/>
          </p:nvGrpSpPr>
          <p:grpSpPr bwMode="auto">
            <a:xfrm>
              <a:off x="4360" y="1765"/>
              <a:ext cx="1012" cy="1048"/>
              <a:chOff x="716" y="1765"/>
              <a:chExt cx="1012" cy="1048"/>
            </a:xfrm>
          </p:grpSpPr>
          <p:sp>
            <p:nvSpPr>
              <p:cNvPr id="827444" name="Text Box 52"/>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45" name="Text Box 53"/>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46" name="Text Box 54"/>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grpSp>
      <p:grpSp>
        <p:nvGrpSpPr>
          <p:cNvPr id="10" name="Group 67"/>
          <p:cNvGrpSpPr>
            <a:grpSpLocks/>
          </p:cNvGrpSpPr>
          <p:nvPr/>
        </p:nvGrpSpPr>
        <p:grpSpPr bwMode="auto">
          <a:xfrm>
            <a:off x="5867400" y="4630738"/>
            <a:ext cx="2805113" cy="1846262"/>
            <a:chOff x="3696" y="2917"/>
            <a:chExt cx="1767" cy="1163"/>
          </a:xfrm>
        </p:grpSpPr>
        <p:sp>
          <p:nvSpPr>
            <p:cNvPr id="827447" name="Line 55"/>
            <p:cNvSpPr>
              <a:spLocks noChangeShapeType="1"/>
            </p:cNvSpPr>
            <p:nvPr/>
          </p:nvSpPr>
          <p:spPr bwMode="auto">
            <a:xfrm>
              <a:off x="3696" y="3557"/>
              <a:ext cx="384" cy="0"/>
            </a:xfrm>
            <a:prstGeom prst="line">
              <a:avLst/>
            </a:prstGeom>
            <a:noFill/>
            <a:ln w="19050">
              <a:solidFill>
                <a:schemeClr val="tx1"/>
              </a:solidFill>
              <a:round/>
              <a:headEnd/>
              <a:tailEnd type="triangle" w="lg" len="med"/>
            </a:ln>
            <a:effectLst/>
          </p:spPr>
          <p:txBody>
            <a:bodyPr wrap="none" anchor="ctr">
              <a:prstTxWarp prst="textNoShape">
                <a:avLst/>
              </a:prstTxWarp>
            </a:bodyPr>
            <a:lstStyle/>
            <a:p>
              <a:endParaRPr lang="en-US">
                <a:solidFill>
                  <a:srgbClr val="000000"/>
                </a:solidFill>
              </a:endParaRPr>
            </a:p>
          </p:txBody>
        </p:sp>
        <p:pic>
          <p:nvPicPr>
            <p:cNvPr id="827448" name="Picture 56" descr="A-B^C"/>
            <p:cNvPicPr>
              <a:picLocks noChangeAspect="1" noChangeArrowheads="1"/>
            </p:cNvPicPr>
            <p:nvPr/>
          </p:nvPicPr>
          <p:blipFill>
            <a:blip r:embed="rId6"/>
            <a:srcRect/>
            <a:stretch>
              <a:fillRect/>
            </a:stretch>
          </p:blipFill>
          <p:spPr bwMode="auto">
            <a:xfrm>
              <a:off x="4272" y="2917"/>
              <a:ext cx="1191" cy="1163"/>
            </a:xfrm>
            <a:prstGeom prst="rect">
              <a:avLst/>
            </a:prstGeom>
            <a:noFill/>
          </p:spPr>
        </p:pic>
        <p:grpSp>
          <p:nvGrpSpPr>
            <p:cNvPr id="11" name="Group 57"/>
            <p:cNvGrpSpPr>
              <a:grpSpLocks/>
            </p:cNvGrpSpPr>
            <p:nvPr/>
          </p:nvGrpSpPr>
          <p:grpSpPr bwMode="auto">
            <a:xfrm>
              <a:off x="4360" y="3016"/>
              <a:ext cx="1012" cy="1048"/>
              <a:chOff x="716" y="1765"/>
              <a:chExt cx="1012" cy="1048"/>
            </a:xfrm>
          </p:grpSpPr>
          <p:sp>
            <p:nvSpPr>
              <p:cNvPr id="827450" name="Text Box 58"/>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51" name="Text Box 59"/>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52" name="Text Box 60"/>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grpSp>
      <p:grpSp>
        <p:nvGrpSpPr>
          <p:cNvPr id="12" name="Group 66"/>
          <p:cNvGrpSpPr>
            <a:grpSpLocks/>
          </p:cNvGrpSpPr>
          <p:nvPr/>
        </p:nvGrpSpPr>
        <p:grpSpPr bwMode="auto">
          <a:xfrm>
            <a:off x="2971800" y="4630738"/>
            <a:ext cx="2590800" cy="1846262"/>
            <a:chOff x="1872" y="2917"/>
            <a:chExt cx="1632" cy="1163"/>
          </a:xfrm>
        </p:grpSpPr>
        <p:pic>
          <p:nvPicPr>
            <p:cNvPr id="827433" name="Picture 41" descr="A-C"/>
            <p:cNvPicPr>
              <a:picLocks noChangeAspect="1" noChangeArrowheads="1"/>
            </p:cNvPicPr>
            <p:nvPr/>
          </p:nvPicPr>
          <p:blipFill>
            <a:blip r:embed="rId7"/>
            <a:srcRect/>
            <a:stretch>
              <a:fillRect/>
            </a:stretch>
          </p:blipFill>
          <p:spPr bwMode="auto">
            <a:xfrm>
              <a:off x="2313" y="2917"/>
              <a:ext cx="1191" cy="1163"/>
            </a:xfrm>
            <a:prstGeom prst="rect">
              <a:avLst/>
            </a:prstGeom>
            <a:noFill/>
          </p:spPr>
        </p:pic>
        <p:grpSp>
          <p:nvGrpSpPr>
            <p:cNvPr id="13" name="Group 46"/>
            <p:cNvGrpSpPr>
              <a:grpSpLocks/>
            </p:cNvGrpSpPr>
            <p:nvPr/>
          </p:nvGrpSpPr>
          <p:grpSpPr bwMode="auto">
            <a:xfrm>
              <a:off x="2392" y="3016"/>
              <a:ext cx="1012" cy="1048"/>
              <a:chOff x="716" y="1765"/>
              <a:chExt cx="1012" cy="1048"/>
            </a:xfrm>
          </p:grpSpPr>
          <p:sp>
            <p:nvSpPr>
              <p:cNvPr id="827439" name="Text Box 47"/>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40" name="Text Box 48"/>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41" name="Text Box 49"/>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sp>
          <p:nvSpPr>
            <p:cNvPr id="827453" name="Rectangle 61"/>
            <p:cNvSpPr>
              <a:spLocks noChangeArrowheads="1"/>
            </p:cNvSpPr>
            <p:nvPr/>
          </p:nvSpPr>
          <p:spPr bwMode="auto">
            <a:xfrm>
              <a:off x="1872" y="3388"/>
              <a:ext cx="337" cy="404"/>
            </a:xfrm>
            <a:prstGeom prst="rect">
              <a:avLst/>
            </a:prstGeom>
            <a:noFill/>
            <a:ln w="9525">
              <a:noFill/>
              <a:miter lim="800000"/>
              <a:headEnd/>
              <a:tailEnd/>
            </a:ln>
            <a:effectLst/>
          </p:spPr>
          <p:txBody>
            <a:bodyPr wrap="none">
              <a:prstTxWarp prst="textNoShape">
                <a:avLst/>
              </a:prstTxWarp>
              <a:spAutoFit/>
            </a:bodyPr>
            <a:lstStyle/>
            <a:p>
              <a:r>
                <a:rPr lang="en-US" sz="3600" b="0">
                  <a:solidFill>
                    <a:srgbClr val="000000"/>
                  </a:solidFill>
                  <a:sym typeface="Symbol" charset="2"/>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33538" name="Rectangle 2"/>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High-Level Set Operations</a:t>
            </a:r>
            <a:endParaRPr lang="en-US" dirty="0">
              <a:solidFill>
                <a:schemeClr val="tx1"/>
              </a:solidFill>
            </a:endParaRPr>
          </a:p>
        </p:txBody>
      </p:sp>
      <p:sp>
        <p:nvSpPr>
          <p:cNvPr id="833539" name="Rectangle 3"/>
          <p:cNvSpPr>
            <a:spLocks noChangeArrowheads="1"/>
          </p:cNvSpPr>
          <p:nvPr/>
        </p:nvSpPr>
        <p:spPr bwMode="auto">
          <a:xfrm>
            <a:off x="482600" y="1231900"/>
            <a:ext cx="8164513" cy="52451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ts val="900"/>
              </a:spcAft>
              <a:buFontTx/>
              <a:buChar char="•"/>
            </a:pPr>
            <a:r>
              <a:rPr lang="en-US" sz="2400" b="0" dirty="0" smtClean="0">
                <a:solidFill>
                  <a:srgbClr val="000000"/>
                </a:solidFill>
              </a:rPr>
              <a:t>Up to this point in both the text and the assignments, the examples that used the </a:t>
            </a:r>
            <a:r>
              <a:rPr lang="en-US" sz="2000" dirty="0" smtClean="0">
                <a:solidFill>
                  <a:srgbClr val="000000"/>
                </a:solidFill>
                <a:latin typeface="Courier New" charset="0"/>
              </a:rPr>
              <a:t>Set</a:t>
            </a:r>
            <a:r>
              <a:rPr lang="en-US" sz="2400" b="0" dirty="0" smtClean="0">
                <a:solidFill>
                  <a:srgbClr val="000000"/>
                </a:solidFill>
              </a:rPr>
              <a:t> </a:t>
            </a:r>
            <a:r>
              <a:rPr lang="en-US" sz="2400" b="0" dirty="0">
                <a:solidFill>
                  <a:srgbClr val="000000"/>
                </a:solidFill>
              </a:rPr>
              <a:t>class</a:t>
            </a:r>
            <a:r>
              <a:rPr lang="en-US" sz="2400" b="0" dirty="0" smtClean="0">
                <a:solidFill>
                  <a:srgbClr val="000000"/>
                </a:solidFill>
              </a:rPr>
              <a:t> have focused on the low-level operations of adding, removing, and testing the presence of an element.</a:t>
            </a:r>
          </a:p>
          <a:p>
            <a:pPr marL="342900" indent="-342900" algn="just">
              <a:lnSpc>
                <a:spcPct val="85000"/>
              </a:lnSpc>
              <a:spcAft>
                <a:spcPts val="900"/>
              </a:spcAft>
              <a:buFontTx/>
              <a:buChar char="•"/>
            </a:pPr>
            <a:r>
              <a:rPr lang="en-US" sz="2400" b="0" dirty="0" smtClean="0">
                <a:solidFill>
                  <a:srgbClr val="000000"/>
                </a:solidFill>
              </a:rPr>
              <a:t>Particularly when we introduce the various fundamental graph algorithms next week, it will be important to consider the high-level operations of </a:t>
            </a:r>
            <a:r>
              <a:rPr lang="en-US" sz="2400" b="0" i="1" dirty="0" smtClean="0">
                <a:solidFill>
                  <a:srgbClr val="000000"/>
                </a:solidFill>
              </a:rPr>
              <a:t>union,</a:t>
            </a:r>
            <a:r>
              <a:rPr lang="en-US" sz="2400" b="0" dirty="0" smtClean="0">
                <a:solidFill>
                  <a:srgbClr val="000000"/>
                </a:solidFill>
              </a:rPr>
              <a:t> </a:t>
            </a:r>
            <a:r>
              <a:rPr lang="en-US" sz="2400" b="0" i="1" dirty="0" smtClean="0">
                <a:solidFill>
                  <a:srgbClr val="000000"/>
                </a:solidFill>
              </a:rPr>
              <a:t>intersection,</a:t>
            </a:r>
            <a:r>
              <a:rPr lang="en-US" sz="2400" b="0" dirty="0" smtClean="0">
                <a:solidFill>
                  <a:srgbClr val="000000"/>
                </a:solidFill>
              </a:rPr>
              <a:t> </a:t>
            </a:r>
            <a:r>
              <a:rPr lang="en-US" sz="2400" b="0" i="1" dirty="0" smtClean="0">
                <a:solidFill>
                  <a:srgbClr val="000000"/>
                </a:solidFill>
              </a:rPr>
              <a:t>set difference,</a:t>
            </a:r>
            <a:r>
              <a:rPr lang="en-US" sz="2400" b="0" dirty="0" smtClean="0">
                <a:solidFill>
                  <a:srgbClr val="000000"/>
                </a:solidFill>
              </a:rPr>
              <a:t> </a:t>
            </a:r>
            <a:r>
              <a:rPr lang="en-US" sz="2400" b="0" i="1" dirty="0" smtClean="0">
                <a:solidFill>
                  <a:srgbClr val="000000"/>
                </a:solidFill>
              </a:rPr>
              <a:t>subset,</a:t>
            </a:r>
            <a:r>
              <a:rPr lang="en-US" sz="2400" b="0" dirty="0" smtClean="0">
                <a:solidFill>
                  <a:srgbClr val="000000"/>
                </a:solidFill>
              </a:rPr>
              <a:t> and </a:t>
            </a:r>
            <a:r>
              <a:rPr lang="en-US" sz="2400" b="0" i="1" dirty="0" smtClean="0">
                <a:solidFill>
                  <a:srgbClr val="000000"/>
                </a:solidFill>
              </a:rPr>
              <a:t>equality</a:t>
            </a:r>
            <a:r>
              <a:rPr lang="en-US" sz="2400" b="0" dirty="0" smtClean="0">
                <a:solidFill>
                  <a:srgbClr val="000000"/>
                </a:solidFill>
              </a:rPr>
              <a:t> as well.</a:t>
            </a:r>
          </a:p>
          <a:p>
            <a:pPr marL="342900" indent="-342900" algn="just">
              <a:lnSpc>
                <a:spcPct val="85000"/>
              </a:lnSpc>
              <a:spcAft>
                <a:spcPts val="900"/>
              </a:spcAft>
              <a:buFontTx/>
              <a:buChar char="•"/>
            </a:pPr>
            <a:r>
              <a:rPr lang="en-US" sz="2400" b="0" dirty="0" smtClean="0">
                <a:solidFill>
                  <a:srgbClr val="000000"/>
                </a:solidFill>
              </a:rPr>
              <a:t>The primary goal of today’s lecture is to write the code that implements those operations.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3353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3539" grpId="0" build="p" bldLvl="2"/>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2739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grpSp>
        <p:nvGrpSpPr>
          <p:cNvPr id="2" name="Group 10"/>
          <p:cNvGrpSpPr/>
          <p:nvPr/>
        </p:nvGrpSpPr>
        <p:grpSpPr>
          <a:xfrm>
            <a:off x="342900" y="1136952"/>
            <a:ext cx="8440738" cy="5340048"/>
            <a:chOff x="342900" y="1136952"/>
            <a:chExt cx="8440738" cy="5340048"/>
          </a:xfrm>
        </p:grpSpPr>
        <p:sp>
          <p:nvSpPr>
            <p:cNvPr id="8" name="Rectangle 7"/>
            <p:cNvSpPr/>
            <p:nvPr/>
          </p:nvSpPr>
          <p:spPr bwMode="auto">
            <a:xfrm>
              <a:off x="350762" y="1136952"/>
              <a:ext cx="8412238" cy="5340048"/>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827395" name="Text Box 3"/>
            <p:cNvSpPr txBox="1">
              <a:spLocks noChangeArrowheads="1"/>
            </p:cNvSpPr>
            <p:nvPr/>
          </p:nvSpPr>
          <p:spPr bwMode="auto">
            <a:xfrm>
              <a:off x="342900" y="1188720"/>
              <a:ext cx="8440738" cy="339221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a:cs typeface="Courier New"/>
                </a:rPr>
                <a:t>/</a:t>
              </a: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Returns true if set1 and set2 contain the same elements.</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   </a:t>
              </a:r>
              <a:r>
                <a:rPr lang="en-US" dirty="0" err="1" smtClean="0">
                  <a:solidFill>
                    <a:srgbClr val="000000"/>
                  </a:solidFill>
                  <a:latin typeface="Courier New"/>
                  <a:cs typeface="Courier New"/>
                </a:rPr>
                <a:t>bool</a:t>
              </a:r>
              <a:r>
                <a:rPr lang="en-US" dirty="0" smtClean="0">
                  <a:solidFill>
                    <a:srgbClr val="000000"/>
                  </a:solidFill>
                  <a:latin typeface="Courier New"/>
                  <a:cs typeface="Courier New"/>
                </a:rPr>
                <a:t> operator==(const Set &amp; set2) const;</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Returns true if set1 and set2 are different.</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   </a:t>
              </a:r>
              <a:r>
                <a:rPr lang="en-US" dirty="0" err="1" smtClean="0">
                  <a:solidFill>
                    <a:srgbClr val="000000"/>
                  </a:solidFill>
                  <a:latin typeface="Courier New"/>
                  <a:cs typeface="Courier New"/>
                </a:rPr>
                <a:t>bool</a:t>
              </a:r>
              <a:r>
                <a:rPr lang="en-US" dirty="0" smtClean="0">
                  <a:solidFill>
                    <a:srgbClr val="000000"/>
                  </a:solidFill>
                  <a:latin typeface="Courier New"/>
                  <a:cs typeface="Courier New"/>
                </a:rPr>
                <a:t> operator!=(const Set &amp; set2) const;</a:t>
              </a:r>
              <a:endParaRPr lang="en-US" dirty="0">
                <a:solidFill>
                  <a:srgbClr val="000000"/>
                </a:solidFill>
                <a:latin typeface="Courier New"/>
                <a:cs typeface="Courier New"/>
              </a:endParaRPr>
            </a:p>
          </p:txBody>
        </p:sp>
      </p:grpSp>
      <p:sp>
        <p:nvSpPr>
          <p:cNvPr id="827396"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27397"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27398" name="Rectangle 6"/>
          <p:cNvSpPr>
            <a:spLocks noGrp="1" noChangeArrowheads="1"/>
          </p:cNvSpPr>
          <p:nvPr>
            <p:ph type="title"/>
          </p:nvPr>
        </p:nvSpPr>
        <p:spPr>
          <a:xfrm>
            <a:off x="0" y="76200"/>
            <a:ext cx="9144000" cy="1143000"/>
          </a:xfrm>
          <a:noFill/>
          <a:ln/>
        </p:spPr>
        <p:txBody>
          <a:bodyPr/>
          <a:lstStyle/>
          <a:p>
            <a:r>
              <a:rPr lang="en-US" sz="4000" dirty="0" smtClean="0">
                <a:solidFill>
                  <a:srgbClr val="FF0000"/>
                </a:solidFill>
              </a:rPr>
              <a:t>High-Level Operators in </a:t>
            </a:r>
            <a:r>
              <a:rPr lang="en-US" sz="3600" b="1" dirty="0" err="1" smtClean="0">
                <a:solidFill>
                  <a:srgbClr val="FF0000"/>
                </a:solidFill>
                <a:latin typeface="Courier New"/>
                <a:cs typeface="Courier New"/>
              </a:rPr>
              <a:t>set.h</a:t>
            </a:r>
            <a:endParaRPr lang="en-US" sz="4000" b="1" dirty="0">
              <a:solidFill>
                <a:srgbClr val="FF0000"/>
              </a:solidFill>
              <a:latin typeface="Courier New"/>
              <a:cs typeface="Courier New"/>
            </a:endParaRPr>
          </a:p>
        </p:txBody>
      </p:sp>
      <p:sp>
        <p:nvSpPr>
          <p:cNvPr id="827399"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grpSp>
        <p:nvGrpSpPr>
          <p:cNvPr id="3" name="Group 27"/>
          <p:cNvGrpSpPr/>
          <p:nvPr/>
        </p:nvGrpSpPr>
        <p:grpSpPr>
          <a:xfrm>
            <a:off x="342900" y="1136952"/>
            <a:ext cx="8440738" cy="5340048"/>
            <a:chOff x="647700" y="1441752"/>
            <a:chExt cx="8440738" cy="5340048"/>
          </a:xfrm>
        </p:grpSpPr>
        <p:sp>
          <p:nvSpPr>
            <p:cNvPr id="22" name="Rectangle 21"/>
            <p:cNvSpPr/>
            <p:nvPr/>
          </p:nvSpPr>
          <p:spPr bwMode="auto">
            <a:xfrm>
              <a:off x="655562" y="1441752"/>
              <a:ext cx="8412238" cy="5340048"/>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23" name="Text Box 3"/>
            <p:cNvSpPr txBox="1">
              <a:spLocks noChangeArrowheads="1"/>
            </p:cNvSpPr>
            <p:nvPr/>
          </p:nvSpPr>
          <p:spPr bwMode="auto">
            <a:xfrm>
              <a:off x="647700" y="1493520"/>
              <a:ext cx="8440738" cy="339221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a:cs typeface="Courier New"/>
                </a:rPr>
                <a:t>/</a:t>
              </a: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Returns true if set1 and set2 contain the same elements.</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   </a:t>
              </a:r>
              <a:r>
                <a:rPr lang="en-US" dirty="0" err="1" smtClean="0">
                  <a:solidFill>
                    <a:srgbClr val="000000"/>
                  </a:solidFill>
                  <a:latin typeface="Courier New"/>
                  <a:cs typeface="Courier New"/>
                </a:rPr>
                <a:t>bool</a:t>
              </a:r>
              <a:r>
                <a:rPr lang="en-US" dirty="0" smtClean="0">
                  <a:solidFill>
                    <a:srgbClr val="000000"/>
                  </a:solidFill>
                  <a:latin typeface="Courier New"/>
                  <a:cs typeface="Courier New"/>
                </a:rPr>
                <a:t> operator==(const Set &amp; set2) const;</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FF"/>
                  </a:solidFill>
                  <a:latin typeface="Courier New"/>
                  <a:cs typeface="Courier New"/>
                </a:rPr>
                <a:t>/*</a:t>
              </a:r>
            </a:p>
            <a:p>
              <a:pPr>
                <a:lnSpc>
                  <a:spcPct val="90000"/>
                </a:lnSpc>
              </a:pPr>
              <a:r>
                <a:rPr lang="en-US" dirty="0" smtClean="0">
                  <a:solidFill>
                    <a:srgbClr val="0000FF"/>
                  </a:solidFill>
                  <a:latin typeface="Courier New"/>
                  <a:cs typeface="Courier New"/>
                </a:rPr>
                <a:t> * Operator: !=</a:t>
              </a:r>
            </a:p>
            <a:p>
              <a:pPr>
                <a:lnSpc>
                  <a:spcPct val="90000"/>
                </a:lnSpc>
              </a:pPr>
              <a:r>
                <a:rPr lang="en-US" dirty="0" smtClean="0">
                  <a:solidFill>
                    <a:srgbClr val="0000FF"/>
                  </a:solidFill>
                  <a:latin typeface="Courier New"/>
                  <a:cs typeface="Courier New"/>
                </a:rPr>
                <a:t> * Usage: set1 != set2</a:t>
              </a:r>
            </a:p>
            <a:p>
              <a:pPr>
                <a:lnSpc>
                  <a:spcPct val="90000"/>
                </a:lnSpc>
              </a:pPr>
              <a:r>
                <a:rPr lang="en-US" dirty="0" smtClean="0">
                  <a:solidFill>
                    <a:srgbClr val="0000FF"/>
                  </a:solidFill>
                  <a:latin typeface="Courier New"/>
                  <a:cs typeface="Courier New"/>
                </a:rPr>
                <a:t> * -------------------</a:t>
              </a:r>
            </a:p>
            <a:p>
              <a:pPr>
                <a:lnSpc>
                  <a:spcPct val="90000"/>
                </a:lnSpc>
              </a:pPr>
              <a:r>
                <a:rPr lang="en-US" dirty="0" smtClean="0">
                  <a:solidFill>
                    <a:srgbClr val="0000FF"/>
                  </a:solidFill>
                  <a:latin typeface="Courier New"/>
                  <a:cs typeface="Courier New"/>
                </a:rPr>
                <a:t> * Returns true if set1 and set2 are different.</a:t>
              </a:r>
            </a:p>
            <a:p>
              <a:pPr>
                <a:lnSpc>
                  <a:spcPct val="90000"/>
                </a:lnSpc>
              </a:pPr>
              <a:r>
                <a:rPr lang="en-US" dirty="0" smtClean="0">
                  <a:solidFill>
                    <a:srgbClr val="0000FF"/>
                  </a:solidFill>
                  <a:latin typeface="Courier New"/>
                  <a:cs typeface="Courier New"/>
                </a:rPr>
                <a:t> */</a:t>
              </a:r>
            </a:p>
            <a:p>
              <a:pPr>
                <a:lnSpc>
                  <a:spcPct val="90000"/>
                </a:lnSpc>
              </a:pPr>
              <a:endParaRPr lang="en-US" dirty="0" smtClean="0">
                <a:solidFill>
                  <a:srgbClr val="0000FF"/>
                </a:solidFill>
                <a:latin typeface="Courier New"/>
                <a:cs typeface="Courier New"/>
              </a:endParaRPr>
            </a:p>
            <a:p>
              <a:pPr>
                <a:lnSpc>
                  <a:spcPct val="90000"/>
                </a:lnSpc>
              </a:pPr>
              <a:r>
                <a:rPr lang="en-US" dirty="0" smtClean="0">
                  <a:solidFill>
                    <a:srgbClr val="000000"/>
                  </a:solidFill>
                  <a:latin typeface="Courier New"/>
                  <a:cs typeface="Courier New"/>
                </a:rPr>
                <a:t>   </a:t>
              </a:r>
              <a:r>
                <a:rPr lang="en-US" dirty="0" err="1" smtClean="0">
                  <a:solidFill>
                    <a:srgbClr val="000000"/>
                  </a:solidFill>
                  <a:latin typeface="Courier New"/>
                  <a:cs typeface="Courier New"/>
                </a:rPr>
                <a:t>bool</a:t>
              </a:r>
              <a:r>
                <a:rPr lang="en-US" dirty="0" smtClean="0">
                  <a:solidFill>
                    <a:srgbClr val="000000"/>
                  </a:solidFill>
                  <a:latin typeface="Courier New"/>
                  <a:cs typeface="Courier New"/>
                </a:rPr>
                <a:t> operator!=(const Set &amp; set2) const;</a:t>
              </a:r>
              <a:endParaRPr lang="en-US" dirty="0">
                <a:solidFill>
                  <a:srgbClr val="000000"/>
                </a:solidFill>
                <a:latin typeface="Courier New"/>
                <a:cs typeface="Courier New"/>
              </a:endParaRPr>
            </a:p>
          </p:txBody>
        </p:sp>
      </p:grp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20810</TotalTime>
  <Words>5430</Words>
  <Application>Microsoft Macintosh PowerPoint</Application>
  <PresentationFormat>On-screen Show (4:3)</PresentationFormat>
  <Paragraphs>1565</Paragraphs>
  <Slides>30</Slides>
  <Notes>30</Notes>
  <HiddenSlides>0</HiddenSlides>
  <MMClips>0</MMClips>
  <ScaleCrop>false</ScaleCrop>
  <HeadingPairs>
    <vt:vector size="4" baseType="variant">
      <vt:variant>
        <vt:lpstr>Design Template</vt:lpstr>
      </vt:variant>
      <vt:variant>
        <vt:i4>3</vt:i4>
      </vt:variant>
      <vt:variant>
        <vt:lpstr>Slide Titles</vt:lpstr>
      </vt:variant>
      <vt:variant>
        <vt:i4>30</vt:i4>
      </vt:variant>
    </vt:vector>
  </HeadingPairs>
  <TitlesOfParts>
    <vt:vector size="33" baseType="lpstr">
      <vt:lpstr>Blank Presentation</vt:lpstr>
      <vt:lpstr>1_Blank Presentation</vt:lpstr>
      <vt:lpstr>2_Blank Presentation</vt:lpstr>
      <vt:lpstr>Sets</vt:lpstr>
      <vt:lpstr>Sets in Mathematics</vt:lpstr>
      <vt:lpstr>Set Operations</vt:lpstr>
      <vt:lpstr>Exercise: Set Operations</vt:lpstr>
      <vt:lpstr>Fundamental Set Identities</vt:lpstr>
      <vt:lpstr>Venn Diagrams</vt:lpstr>
      <vt:lpstr>Venn Diagrams as Informal Proofs</vt:lpstr>
      <vt:lpstr>High-Level Set Operations</vt:lpstr>
      <vt:lpstr>High-Level Operators in set.h</vt:lpstr>
      <vt:lpstr>High-Level Operators in set.h</vt:lpstr>
      <vt:lpstr>High-Level Operators in set.h</vt:lpstr>
      <vt:lpstr>High-Level Operators in set.h</vt:lpstr>
      <vt:lpstr>Implementing Sets</vt:lpstr>
      <vt:lpstr>The Easy Implementation</vt:lpstr>
      <vt:lpstr>The Implementation Section</vt:lpstr>
      <vt:lpstr>The Implementation Section</vt:lpstr>
      <vt:lpstr>Exercise: Implementing Set Methods</vt:lpstr>
      <vt:lpstr>Initial Versions Should Be Simple</vt:lpstr>
      <vt:lpstr>Sets and Efficiency</vt:lpstr>
      <vt:lpstr>Character Sets</vt:lpstr>
      <vt:lpstr>Bit Vectors and Character Sets</vt:lpstr>
      <vt:lpstr>Bitwise Operators</vt:lpstr>
      <vt:lpstr>The Bitwise AND Operator</vt:lpstr>
      <vt:lpstr>The Bitwise AND Operator</vt:lpstr>
      <vt:lpstr>The Bitwise OR Operator</vt:lpstr>
      <vt:lpstr>The Exclusive OR Operator</vt:lpstr>
      <vt:lpstr>The Bitwise NOT Operator</vt:lpstr>
      <vt:lpstr>The Shift Operators</vt:lpstr>
      <vt:lpstr>Exercise: Manipulating Pixels</vt:lpstr>
      <vt:lpstr>The End</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Eric Roberts</cp:lastModifiedBy>
  <cp:revision>113</cp:revision>
  <dcterms:created xsi:type="dcterms:W3CDTF">2014-07-04T06:39:22Z</dcterms:created>
  <dcterms:modified xsi:type="dcterms:W3CDTF">2014-07-04T06:39:40Z</dcterms:modified>
</cp:coreProperties>
</file>